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714" r:id="rId4"/>
    <p:sldId id="720" r:id="rId5"/>
    <p:sldId id="715" r:id="rId6"/>
    <p:sldId id="697" r:id="rId7"/>
    <p:sldId id="710" r:id="rId8"/>
    <p:sldId id="692" r:id="rId9"/>
    <p:sldId id="687" r:id="rId10"/>
    <p:sldId id="678" r:id="rId11"/>
    <p:sldId id="705" r:id="rId12"/>
    <p:sldId id="716" r:id="rId13"/>
    <p:sldId id="266" r:id="rId14"/>
    <p:sldId id="712" r:id="rId15"/>
    <p:sldId id="717" r:id="rId16"/>
    <p:sldId id="711" r:id="rId17"/>
    <p:sldId id="718" r:id="rId18"/>
    <p:sldId id="283" r:id="rId19"/>
    <p:sldId id="719" r:id="rId20"/>
    <p:sldId id="721" r:id="rId21"/>
  </p:sldIdLst>
  <p:sldSz cx="9144000" cy="5143500" type="screen16x9"/>
  <p:notesSz cx="6858000" cy="9144000"/>
  <p:embeddedFontLst>
    <p:embeddedFont>
      <p:font typeface="Source Code Pro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968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432"/>
    <a:srgbClr val="8C2332"/>
    <a:srgbClr val="8E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4F31AB-AFC9-44D5-B1D5-6013E65A6CA9}">
  <a:tblStyle styleId="{774F31AB-AFC9-44D5-B1D5-6013E65A6CA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96F6370-CBB1-46B2-B7EE-216AB4E63E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3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pos="49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684D7-6D6F-4F2C-ABF0-CCB309C8CEAA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90D80B-1805-461C-AC83-8369D7CF176D}">
      <dgm:prSet phldrT="[Text]"/>
      <dgm:spPr/>
      <dgm:t>
        <a:bodyPr/>
        <a:lstStyle/>
        <a:p>
          <a:r>
            <a:rPr lang="en-US" dirty="0"/>
            <a:t>Programmatic</a:t>
          </a:r>
        </a:p>
      </dgm:t>
    </dgm:pt>
    <dgm:pt modelId="{FC19D0C6-522D-4F40-9952-B83697361290}" type="parTrans" cxnId="{D0A7A2D0-F2EE-41A4-8B20-8AA5AFC77C58}">
      <dgm:prSet/>
      <dgm:spPr/>
      <dgm:t>
        <a:bodyPr/>
        <a:lstStyle/>
        <a:p>
          <a:endParaRPr lang="en-US"/>
        </a:p>
      </dgm:t>
    </dgm:pt>
    <dgm:pt modelId="{7AA49A91-3B93-40F6-972A-AE4A25367BC0}" type="sibTrans" cxnId="{D0A7A2D0-F2EE-41A4-8B20-8AA5AFC77C58}">
      <dgm:prSet/>
      <dgm:spPr/>
      <dgm:t>
        <a:bodyPr/>
        <a:lstStyle/>
        <a:p>
          <a:endParaRPr lang="en-US"/>
        </a:p>
      </dgm:t>
    </dgm:pt>
    <dgm:pt modelId="{FCD0E51C-C07D-4919-8E9D-5B13AE2D55EC}">
      <dgm:prSet phldrT="[Text]"/>
      <dgm:spPr/>
      <dgm:t>
        <a:bodyPr/>
        <a:lstStyle/>
        <a:p>
          <a:pPr>
            <a:buNone/>
          </a:pPr>
          <a:endParaRPr lang="en-US" b="1" dirty="0" smtClean="0"/>
        </a:p>
        <a:p>
          <a:pPr>
            <a:buNone/>
          </a:pPr>
          <a:r>
            <a:rPr lang="en-US" b="1" dirty="0" smtClean="0"/>
            <a:t>Diverse Learning Opportunities </a:t>
          </a:r>
        </a:p>
      </dgm:t>
    </dgm:pt>
    <dgm:pt modelId="{459DFFAF-1F84-4661-8E63-D6F7AC6D8D45}" type="parTrans" cxnId="{13B5E2DC-F093-4C3D-9A3C-D4EF6F38CBA3}">
      <dgm:prSet/>
      <dgm:spPr/>
      <dgm:t>
        <a:bodyPr/>
        <a:lstStyle/>
        <a:p>
          <a:endParaRPr lang="en-US"/>
        </a:p>
      </dgm:t>
    </dgm:pt>
    <dgm:pt modelId="{F1C6A06C-6347-4FDE-9974-4D56B34C0395}" type="sibTrans" cxnId="{13B5E2DC-F093-4C3D-9A3C-D4EF6F38CBA3}">
      <dgm:prSet/>
      <dgm:spPr/>
      <dgm:t>
        <a:bodyPr/>
        <a:lstStyle/>
        <a:p>
          <a:endParaRPr lang="en-US"/>
        </a:p>
      </dgm:t>
    </dgm:pt>
    <dgm:pt modelId="{E5939099-7B2E-4E6C-8EAA-196B449881F2}">
      <dgm:prSet phldrT="[Text]"/>
      <dgm:spPr/>
      <dgm:t>
        <a:bodyPr/>
        <a:lstStyle/>
        <a:p>
          <a:r>
            <a:rPr lang="en-US" dirty="0"/>
            <a:t>Facility &amp; Grounds</a:t>
          </a:r>
        </a:p>
      </dgm:t>
    </dgm:pt>
    <dgm:pt modelId="{EB155086-E488-44C2-A1EF-9404AA7EFD88}" type="parTrans" cxnId="{6A4422D3-5347-48DD-909B-F0AEF3FDBA64}">
      <dgm:prSet/>
      <dgm:spPr/>
      <dgm:t>
        <a:bodyPr/>
        <a:lstStyle/>
        <a:p>
          <a:endParaRPr lang="en-US"/>
        </a:p>
      </dgm:t>
    </dgm:pt>
    <dgm:pt modelId="{5E440E51-2CC5-4DF3-A616-DB822F2E315A}" type="sibTrans" cxnId="{6A4422D3-5347-48DD-909B-F0AEF3FDBA64}">
      <dgm:prSet/>
      <dgm:spPr/>
      <dgm:t>
        <a:bodyPr/>
        <a:lstStyle/>
        <a:p>
          <a:endParaRPr lang="en-US"/>
        </a:p>
      </dgm:t>
    </dgm:pt>
    <dgm:pt modelId="{15591CD3-C679-4179-AAA5-281CBBC554CB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Outdoor Space </a:t>
          </a:r>
        </a:p>
        <a:p>
          <a:r>
            <a:rPr lang="en-US" dirty="0" smtClean="0"/>
            <a:t>For </a:t>
          </a:r>
          <a:r>
            <a:rPr lang="en-US" dirty="0"/>
            <a:t>School &amp; Community Use</a:t>
          </a:r>
        </a:p>
        <a:p>
          <a:endParaRPr lang="en-US" dirty="0"/>
        </a:p>
        <a:p>
          <a:r>
            <a:rPr lang="en-US" dirty="0"/>
            <a:t>Safe &amp; Welcoming</a:t>
          </a:r>
        </a:p>
        <a:p>
          <a:endParaRPr lang="en-US" dirty="0"/>
        </a:p>
        <a:p>
          <a:r>
            <a:rPr lang="en-US" dirty="0"/>
            <a:t>Respect the Existing Campus</a:t>
          </a:r>
        </a:p>
        <a:p>
          <a:endParaRPr lang="en-US" dirty="0"/>
        </a:p>
        <a:p>
          <a:r>
            <a:rPr lang="en-US" dirty="0"/>
            <a:t>Modern &amp; Up to Date</a:t>
          </a:r>
        </a:p>
      </dgm:t>
    </dgm:pt>
    <dgm:pt modelId="{7358F920-6A26-4B7B-9F60-0AAADE2DF72A}" type="parTrans" cxnId="{E09E7908-C673-4574-917B-58885FE427F2}">
      <dgm:prSet/>
      <dgm:spPr/>
      <dgm:t>
        <a:bodyPr/>
        <a:lstStyle/>
        <a:p>
          <a:endParaRPr lang="en-US"/>
        </a:p>
      </dgm:t>
    </dgm:pt>
    <dgm:pt modelId="{DC82230A-C57A-4ED5-94E2-D35158106408}" type="sibTrans" cxnId="{E09E7908-C673-4574-917B-58885FE427F2}">
      <dgm:prSet/>
      <dgm:spPr/>
      <dgm:t>
        <a:bodyPr/>
        <a:lstStyle/>
        <a:p>
          <a:endParaRPr lang="en-US"/>
        </a:p>
      </dgm:t>
    </dgm:pt>
    <dgm:pt modelId="{B62DB8BD-EB21-4BE5-8512-BE9AFAF0DEE4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3FC368EA-64F3-4E18-9A1F-A9093F808388}" type="parTrans" cxnId="{48CDAC8C-F261-4AC9-85D6-7F29D24E65C9}">
      <dgm:prSet/>
      <dgm:spPr/>
      <dgm:t>
        <a:bodyPr/>
        <a:lstStyle/>
        <a:p>
          <a:endParaRPr lang="en-US"/>
        </a:p>
      </dgm:t>
    </dgm:pt>
    <dgm:pt modelId="{67FF04D9-5FD6-4B3B-B1C3-CC643C9E2968}" type="sibTrans" cxnId="{48CDAC8C-F261-4AC9-85D6-7F29D24E65C9}">
      <dgm:prSet/>
      <dgm:spPr/>
      <dgm:t>
        <a:bodyPr/>
        <a:lstStyle/>
        <a:p>
          <a:endParaRPr lang="en-US"/>
        </a:p>
      </dgm:t>
    </dgm:pt>
    <dgm:pt modelId="{7E97ACDB-A30E-4F9C-ABAD-64D870A5C4DE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Pride in School</a:t>
          </a:r>
        </a:p>
        <a:p>
          <a:r>
            <a:rPr lang="en-US" dirty="0"/>
            <a:t>Campus &amp; Community</a:t>
          </a:r>
        </a:p>
        <a:p>
          <a:endParaRPr lang="en-US" b="1" dirty="0"/>
        </a:p>
        <a:p>
          <a:r>
            <a:rPr lang="en-US" b="1" dirty="0"/>
            <a:t>Increased Motivation</a:t>
          </a:r>
        </a:p>
        <a:p>
          <a:endParaRPr lang="en-US" dirty="0"/>
        </a:p>
        <a:p>
          <a:r>
            <a:rPr lang="en-US" b="1" dirty="0"/>
            <a:t>Behavioral Improvements</a:t>
          </a:r>
        </a:p>
        <a:p>
          <a:endParaRPr lang="en-US" dirty="0"/>
        </a:p>
        <a:p>
          <a:r>
            <a:rPr lang="en-US" b="1" dirty="0"/>
            <a:t>Culture of Collaboration </a:t>
          </a:r>
        </a:p>
        <a:p>
          <a:endParaRPr lang="en-US" dirty="0"/>
        </a:p>
        <a:p>
          <a:r>
            <a:rPr lang="en-US" b="1" dirty="0"/>
            <a:t>Growth Mindset </a:t>
          </a:r>
        </a:p>
        <a:p>
          <a:r>
            <a:rPr lang="en-US" dirty="0"/>
            <a:t>Trial &amp; Error, </a:t>
          </a:r>
          <a:r>
            <a:rPr lang="en-US" dirty="0" smtClean="0"/>
            <a:t>OK </a:t>
          </a:r>
          <a:r>
            <a:rPr lang="en-US" dirty="0"/>
            <a:t>to Fail</a:t>
          </a:r>
        </a:p>
        <a:p>
          <a:endParaRPr lang="en-US" dirty="0"/>
        </a:p>
        <a:p>
          <a:r>
            <a:rPr lang="en-US" b="1" dirty="0"/>
            <a:t>Improved Morale</a:t>
          </a:r>
        </a:p>
      </dgm:t>
    </dgm:pt>
    <dgm:pt modelId="{AEA30055-FE9B-45B4-AA9F-D45137F780CC}" type="parTrans" cxnId="{5D88AC73-DB79-4ABA-B711-2D7B7CDBACD6}">
      <dgm:prSet/>
      <dgm:spPr/>
      <dgm:t>
        <a:bodyPr/>
        <a:lstStyle/>
        <a:p>
          <a:endParaRPr lang="en-US"/>
        </a:p>
      </dgm:t>
    </dgm:pt>
    <dgm:pt modelId="{723B5299-FE0D-4036-8DEB-D8E4B40AC213}" type="sibTrans" cxnId="{5D88AC73-DB79-4ABA-B711-2D7B7CDBACD6}">
      <dgm:prSet/>
      <dgm:spPr/>
      <dgm:t>
        <a:bodyPr/>
        <a:lstStyle/>
        <a:p>
          <a:endParaRPr lang="en-US"/>
        </a:p>
      </dgm:t>
    </dgm:pt>
    <dgm:pt modelId="{47C53F1B-1D4B-4A72-8C55-B93D6F232D23}">
      <dgm:prSet/>
      <dgm:spPr/>
      <dgm:t>
        <a:bodyPr/>
        <a:lstStyle/>
        <a:p>
          <a:r>
            <a:rPr lang="en-US" dirty="0" smtClean="0"/>
            <a:t>For all Abilities</a:t>
          </a:r>
          <a:endParaRPr lang="en-US" dirty="0" smtClean="0"/>
        </a:p>
      </dgm:t>
    </dgm:pt>
    <dgm:pt modelId="{1EDF3CDE-7539-4BB5-B7CE-31CE86A643B8}" type="parTrans" cxnId="{4DC0AE18-A17E-44FF-BE14-2344059BD05F}">
      <dgm:prSet/>
      <dgm:spPr/>
      <dgm:t>
        <a:bodyPr/>
        <a:lstStyle/>
        <a:p>
          <a:endParaRPr lang="en-US"/>
        </a:p>
      </dgm:t>
    </dgm:pt>
    <dgm:pt modelId="{07A13CF1-D02A-4D9C-A118-FB745E43E58B}" type="sibTrans" cxnId="{4DC0AE18-A17E-44FF-BE14-2344059BD05F}">
      <dgm:prSet/>
      <dgm:spPr/>
      <dgm:t>
        <a:bodyPr/>
        <a:lstStyle/>
        <a:p>
          <a:endParaRPr lang="en-US"/>
        </a:p>
      </dgm:t>
    </dgm:pt>
    <dgm:pt modelId="{C7264118-BE8C-43F3-B0E9-FBE3F421139E}">
      <dgm:prSet/>
      <dgm:spPr/>
      <dgm:t>
        <a:bodyPr/>
        <a:lstStyle/>
        <a:p>
          <a:endParaRPr lang="en-US" dirty="0"/>
        </a:p>
      </dgm:t>
    </dgm:pt>
    <dgm:pt modelId="{2F53E47B-872B-4C1C-8313-638B1AD01D4B}" type="parTrans" cxnId="{A15E4670-593E-4FC4-BF13-47A24B893629}">
      <dgm:prSet/>
      <dgm:spPr/>
      <dgm:t>
        <a:bodyPr/>
        <a:lstStyle/>
        <a:p>
          <a:endParaRPr lang="en-US"/>
        </a:p>
      </dgm:t>
    </dgm:pt>
    <dgm:pt modelId="{B7B8E428-605F-4150-83C3-C731D938D8E6}" type="sibTrans" cxnId="{A15E4670-593E-4FC4-BF13-47A24B893629}">
      <dgm:prSet/>
      <dgm:spPr/>
      <dgm:t>
        <a:bodyPr/>
        <a:lstStyle/>
        <a:p>
          <a:endParaRPr lang="en-US"/>
        </a:p>
      </dgm:t>
    </dgm:pt>
    <dgm:pt modelId="{C2ACABBF-57DC-43DF-AFFF-2BC99E394B4A}">
      <dgm:prSet/>
      <dgm:spPr/>
      <dgm:t>
        <a:bodyPr/>
        <a:lstStyle/>
        <a:p>
          <a:r>
            <a:rPr lang="en-US" b="1" smtClean="0"/>
            <a:t>Collaborative</a:t>
          </a:r>
          <a:endParaRPr lang="en-US" b="1" dirty="0"/>
        </a:p>
      </dgm:t>
    </dgm:pt>
    <dgm:pt modelId="{E2A59BAE-A71E-4F71-A1D2-3C40AB3791CA}" type="parTrans" cxnId="{B9E128D8-B94F-4A24-882D-8DF30CE4D1D5}">
      <dgm:prSet/>
      <dgm:spPr/>
      <dgm:t>
        <a:bodyPr/>
        <a:lstStyle/>
        <a:p>
          <a:endParaRPr lang="en-US"/>
        </a:p>
      </dgm:t>
    </dgm:pt>
    <dgm:pt modelId="{B4E65EE6-D83C-40FD-B12D-0D17941FC911}" type="sibTrans" cxnId="{B9E128D8-B94F-4A24-882D-8DF30CE4D1D5}">
      <dgm:prSet/>
      <dgm:spPr/>
      <dgm:t>
        <a:bodyPr/>
        <a:lstStyle/>
        <a:p>
          <a:endParaRPr lang="en-US"/>
        </a:p>
      </dgm:t>
    </dgm:pt>
    <dgm:pt modelId="{FE1DB3BC-6855-44F3-9E78-3361AEFDB9BB}">
      <dgm:prSet/>
      <dgm:spPr/>
      <dgm:t>
        <a:bodyPr/>
        <a:lstStyle/>
        <a:p>
          <a:r>
            <a:rPr lang="en-US" smtClean="0"/>
            <a:t>Teachers &amp; Students Learning Together</a:t>
          </a:r>
          <a:endParaRPr lang="en-US" dirty="0"/>
        </a:p>
      </dgm:t>
    </dgm:pt>
    <dgm:pt modelId="{A1874524-5873-40A1-83A2-AF0CDA275E2A}" type="parTrans" cxnId="{38475221-D29F-4237-9B2F-45E078F76423}">
      <dgm:prSet/>
      <dgm:spPr/>
      <dgm:t>
        <a:bodyPr/>
        <a:lstStyle/>
        <a:p>
          <a:endParaRPr lang="en-US"/>
        </a:p>
      </dgm:t>
    </dgm:pt>
    <dgm:pt modelId="{E1558584-9055-48C2-886A-B43094F5DAB0}" type="sibTrans" cxnId="{38475221-D29F-4237-9B2F-45E078F76423}">
      <dgm:prSet/>
      <dgm:spPr/>
      <dgm:t>
        <a:bodyPr/>
        <a:lstStyle/>
        <a:p>
          <a:endParaRPr lang="en-US"/>
        </a:p>
      </dgm:t>
    </dgm:pt>
    <dgm:pt modelId="{CB8BF6A2-8420-4463-9FDA-6F6B29E08096}">
      <dgm:prSet/>
      <dgm:spPr/>
      <dgm:t>
        <a:bodyPr/>
        <a:lstStyle/>
        <a:p>
          <a:endParaRPr lang="en-US" dirty="0"/>
        </a:p>
      </dgm:t>
    </dgm:pt>
    <dgm:pt modelId="{C23A077D-426C-42A9-A269-4D9229D367B4}" type="parTrans" cxnId="{5F809930-3E7C-4193-A1FD-E822192B8EF9}">
      <dgm:prSet/>
      <dgm:spPr/>
      <dgm:t>
        <a:bodyPr/>
        <a:lstStyle/>
        <a:p>
          <a:endParaRPr lang="en-US"/>
        </a:p>
      </dgm:t>
    </dgm:pt>
    <dgm:pt modelId="{C21FF661-BEC9-46CA-BC21-0900BF68BB5F}" type="sibTrans" cxnId="{5F809930-3E7C-4193-A1FD-E822192B8EF9}">
      <dgm:prSet/>
      <dgm:spPr/>
      <dgm:t>
        <a:bodyPr/>
        <a:lstStyle/>
        <a:p>
          <a:endParaRPr lang="en-US"/>
        </a:p>
      </dgm:t>
    </dgm:pt>
    <dgm:pt modelId="{7FBD8DD6-E96C-4875-8B1B-543E3C888444}">
      <dgm:prSet/>
      <dgm:spPr/>
      <dgm:t>
        <a:bodyPr/>
        <a:lstStyle/>
        <a:p>
          <a:r>
            <a:rPr lang="en-US" b="1" dirty="0" smtClean="0"/>
            <a:t>Physical &amp; Mental</a:t>
          </a:r>
          <a:br>
            <a:rPr lang="en-US" b="1" dirty="0" smtClean="0"/>
          </a:br>
          <a:r>
            <a:rPr lang="en-US" b="1" dirty="0" smtClean="0"/>
            <a:t>Well-Being</a:t>
          </a:r>
          <a:endParaRPr lang="en-US" b="1" dirty="0"/>
        </a:p>
      </dgm:t>
    </dgm:pt>
    <dgm:pt modelId="{0D70DAC7-2414-4504-9626-81D915393709}" type="parTrans" cxnId="{556711DE-88F7-4A53-A4D1-2604E42B02CC}">
      <dgm:prSet/>
      <dgm:spPr/>
      <dgm:t>
        <a:bodyPr/>
        <a:lstStyle/>
        <a:p>
          <a:endParaRPr lang="en-US"/>
        </a:p>
      </dgm:t>
    </dgm:pt>
    <dgm:pt modelId="{41B09980-1199-4147-B12A-29F79EADD51D}" type="sibTrans" cxnId="{556711DE-88F7-4A53-A4D1-2604E42B02CC}">
      <dgm:prSet/>
      <dgm:spPr/>
      <dgm:t>
        <a:bodyPr/>
        <a:lstStyle/>
        <a:p>
          <a:endParaRPr lang="en-US"/>
        </a:p>
      </dgm:t>
    </dgm:pt>
    <dgm:pt modelId="{63DF609E-6667-47AC-9F24-62F1B19A3398}">
      <dgm:prSet/>
      <dgm:spPr/>
      <dgm:t>
        <a:bodyPr/>
        <a:lstStyle/>
        <a:p>
          <a:endParaRPr lang="en-US" dirty="0"/>
        </a:p>
      </dgm:t>
    </dgm:pt>
    <dgm:pt modelId="{733F79EA-1C31-468F-A431-48333EEB3844}" type="parTrans" cxnId="{3A6F6DC8-05CD-44F7-966A-5A94B63BA230}">
      <dgm:prSet/>
      <dgm:spPr/>
      <dgm:t>
        <a:bodyPr/>
        <a:lstStyle/>
        <a:p>
          <a:endParaRPr lang="en-US"/>
        </a:p>
      </dgm:t>
    </dgm:pt>
    <dgm:pt modelId="{EA935FC8-E186-42C1-871D-DF4316732BE0}" type="sibTrans" cxnId="{3A6F6DC8-05CD-44F7-966A-5A94B63BA230}">
      <dgm:prSet/>
      <dgm:spPr/>
      <dgm:t>
        <a:bodyPr/>
        <a:lstStyle/>
        <a:p>
          <a:endParaRPr lang="en-US"/>
        </a:p>
      </dgm:t>
    </dgm:pt>
    <dgm:pt modelId="{52552B1E-117B-40F2-91DD-479E505207ED}">
      <dgm:prSet/>
      <dgm:spPr/>
      <dgm:t>
        <a:bodyPr/>
        <a:lstStyle/>
        <a:p>
          <a:r>
            <a:rPr lang="en-US" b="1" dirty="0" smtClean="0"/>
            <a:t>Enhanced Education</a:t>
          </a:r>
          <a:endParaRPr lang="en-US" b="1" dirty="0"/>
        </a:p>
      </dgm:t>
    </dgm:pt>
    <dgm:pt modelId="{17323790-BE86-4055-8168-EACD7299C7F7}" type="parTrans" cxnId="{9E4332C5-2106-4B6C-9AFA-F6827820FFBD}">
      <dgm:prSet/>
      <dgm:spPr/>
      <dgm:t>
        <a:bodyPr/>
        <a:lstStyle/>
        <a:p>
          <a:endParaRPr lang="en-US"/>
        </a:p>
      </dgm:t>
    </dgm:pt>
    <dgm:pt modelId="{A000469E-71DA-4C47-923E-CA4E8BB42E1E}" type="sibTrans" cxnId="{9E4332C5-2106-4B6C-9AFA-F6827820FFBD}">
      <dgm:prSet/>
      <dgm:spPr/>
      <dgm:t>
        <a:bodyPr/>
        <a:lstStyle/>
        <a:p>
          <a:endParaRPr lang="en-US"/>
        </a:p>
      </dgm:t>
    </dgm:pt>
    <dgm:pt modelId="{721D86B9-C6AF-4F13-ABB2-C48BEC69F089}" type="pres">
      <dgm:prSet presAssocID="{7D3684D7-6D6F-4F2C-ABF0-CCB309C8CE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ECCA27-38A6-4DB6-ADBA-93227EE7A1D4}" type="pres">
      <dgm:prSet presAssocID="{E390D80B-1805-461C-AC83-8369D7CF176D}" presName="compositeNode" presStyleCnt="0">
        <dgm:presLayoutVars>
          <dgm:bulletEnabled val="1"/>
        </dgm:presLayoutVars>
      </dgm:prSet>
      <dgm:spPr/>
    </dgm:pt>
    <dgm:pt modelId="{09CADEA9-50E5-4FC3-8C35-C2B50F4E9568}" type="pres">
      <dgm:prSet presAssocID="{E390D80B-1805-461C-AC83-8369D7CF176D}" presName="bgRect" presStyleLbl="node1" presStyleIdx="0" presStyleCnt="3" custScaleY="104269" custLinFactNeighborY="2229"/>
      <dgm:spPr/>
      <dgm:t>
        <a:bodyPr/>
        <a:lstStyle/>
        <a:p>
          <a:endParaRPr lang="en-US"/>
        </a:p>
      </dgm:t>
    </dgm:pt>
    <dgm:pt modelId="{A7D2D9FA-2574-4DD0-93D0-7B8C40B4CEAF}" type="pres">
      <dgm:prSet presAssocID="{E390D80B-1805-461C-AC83-8369D7CF176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FFEE-77C6-4EF1-88F8-5E19F86468F3}" type="pres">
      <dgm:prSet presAssocID="{E390D80B-1805-461C-AC83-8369D7CF176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829BB-9993-41FD-A21F-1AEF48795249}" type="pres">
      <dgm:prSet presAssocID="{7AA49A91-3B93-40F6-972A-AE4A25367BC0}" presName="hSp" presStyleCnt="0"/>
      <dgm:spPr/>
    </dgm:pt>
    <dgm:pt modelId="{C948CD4F-04E0-498F-B4E6-2B0A61E6A91D}" type="pres">
      <dgm:prSet presAssocID="{7AA49A91-3B93-40F6-972A-AE4A25367BC0}" presName="vProcSp" presStyleCnt="0"/>
      <dgm:spPr/>
    </dgm:pt>
    <dgm:pt modelId="{4F83D256-8B3C-45F5-9010-4BF0074C6F32}" type="pres">
      <dgm:prSet presAssocID="{7AA49A91-3B93-40F6-972A-AE4A25367BC0}" presName="vSp1" presStyleCnt="0"/>
      <dgm:spPr/>
    </dgm:pt>
    <dgm:pt modelId="{66FC9C7A-E03F-4599-B141-F74A58C5AF0B}" type="pres">
      <dgm:prSet presAssocID="{7AA49A91-3B93-40F6-972A-AE4A25367BC0}" presName="simulatedConn" presStyleLbl="solidFgAcc1" presStyleIdx="0" presStyleCnt="2" custLinFactY="200000" custLinFactNeighborX="0" custLinFactNeighborY="262992"/>
      <dgm:spPr/>
    </dgm:pt>
    <dgm:pt modelId="{E515C07E-1F05-40DA-B59C-2E680ADE8E16}" type="pres">
      <dgm:prSet presAssocID="{7AA49A91-3B93-40F6-972A-AE4A25367BC0}" presName="vSp2" presStyleCnt="0"/>
      <dgm:spPr/>
    </dgm:pt>
    <dgm:pt modelId="{40C0D608-CD6F-4843-BAEA-461FE96EA976}" type="pres">
      <dgm:prSet presAssocID="{7AA49A91-3B93-40F6-972A-AE4A25367BC0}" presName="sibTrans" presStyleCnt="0"/>
      <dgm:spPr/>
    </dgm:pt>
    <dgm:pt modelId="{A7169F43-8A54-4FEC-83C1-EB95A3F6E628}" type="pres">
      <dgm:prSet presAssocID="{E5939099-7B2E-4E6C-8EAA-196B449881F2}" presName="compositeNode" presStyleCnt="0">
        <dgm:presLayoutVars>
          <dgm:bulletEnabled val="1"/>
        </dgm:presLayoutVars>
      </dgm:prSet>
      <dgm:spPr/>
    </dgm:pt>
    <dgm:pt modelId="{72113EF2-A29F-49EF-ADA1-ED6E51C0B4F0}" type="pres">
      <dgm:prSet presAssocID="{E5939099-7B2E-4E6C-8EAA-196B449881F2}" presName="bgRect" presStyleLbl="node1" presStyleIdx="1" presStyleCnt="3" custScaleY="104269" custLinFactNeighborY="2229"/>
      <dgm:spPr/>
      <dgm:t>
        <a:bodyPr/>
        <a:lstStyle/>
        <a:p>
          <a:endParaRPr lang="en-US"/>
        </a:p>
      </dgm:t>
    </dgm:pt>
    <dgm:pt modelId="{21A38353-A8C5-41A3-BC0C-8F0F5A79B117}" type="pres">
      <dgm:prSet presAssocID="{E5939099-7B2E-4E6C-8EAA-196B449881F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27149-D039-41A8-AB8A-53BA2B74943F}" type="pres">
      <dgm:prSet presAssocID="{E5939099-7B2E-4E6C-8EAA-196B449881F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5B446-3BE6-4F61-AF59-DDF28913D3BB}" type="pres">
      <dgm:prSet presAssocID="{5E440E51-2CC5-4DF3-A616-DB822F2E315A}" presName="hSp" presStyleCnt="0"/>
      <dgm:spPr/>
    </dgm:pt>
    <dgm:pt modelId="{444EDC87-4963-4475-95F4-6D22539BA35D}" type="pres">
      <dgm:prSet presAssocID="{5E440E51-2CC5-4DF3-A616-DB822F2E315A}" presName="vProcSp" presStyleCnt="0"/>
      <dgm:spPr/>
    </dgm:pt>
    <dgm:pt modelId="{DD91882D-8CDC-4C58-9E17-29D6847C80A8}" type="pres">
      <dgm:prSet presAssocID="{5E440E51-2CC5-4DF3-A616-DB822F2E315A}" presName="vSp1" presStyleCnt="0"/>
      <dgm:spPr/>
    </dgm:pt>
    <dgm:pt modelId="{9F673830-191D-4CA9-927A-56663EB191DB}" type="pres">
      <dgm:prSet presAssocID="{5E440E51-2CC5-4DF3-A616-DB822F2E315A}" presName="simulatedConn" presStyleLbl="solidFgAcc1" presStyleIdx="1" presStyleCnt="2" custLinFactY="200000" custLinFactNeighborX="0" custLinFactNeighborY="262992"/>
      <dgm:spPr/>
    </dgm:pt>
    <dgm:pt modelId="{A20E265D-E773-412F-BBA8-9E480668BA69}" type="pres">
      <dgm:prSet presAssocID="{5E440E51-2CC5-4DF3-A616-DB822F2E315A}" presName="vSp2" presStyleCnt="0"/>
      <dgm:spPr/>
    </dgm:pt>
    <dgm:pt modelId="{F59298EA-C375-44FD-AE63-E630DE40C7F8}" type="pres">
      <dgm:prSet presAssocID="{5E440E51-2CC5-4DF3-A616-DB822F2E315A}" presName="sibTrans" presStyleCnt="0"/>
      <dgm:spPr/>
    </dgm:pt>
    <dgm:pt modelId="{1FC12688-8B7E-4BE3-8D98-58CDDB99A2B6}" type="pres">
      <dgm:prSet presAssocID="{B62DB8BD-EB21-4BE5-8512-BE9AFAF0DEE4}" presName="compositeNode" presStyleCnt="0">
        <dgm:presLayoutVars>
          <dgm:bulletEnabled val="1"/>
        </dgm:presLayoutVars>
      </dgm:prSet>
      <dgm:spPr/>
    </dgm:pt>
    <dgm:pt modelId="{E7D6CACF-4B6C-46C0-A07C-E31373B9576A}" type="pres">
      <dgm:prSet presAssocID="{B62DB8BD-EB21-4BE5-8512-BE9AFAF0DEE4}" presName="bgRect" presStyleLbl="node1" presStyleIdx="2" presStyleCnt="3" custScaleY="104269" custLinFactNeighborX="23" custLinFactNeighborY="2229"/>
      <dgm:spPr/>
      <dgm:t>
        <a:bodyPr/>
        <a:lstStyle/>
        <a:p>
          <a:endParaRPr lang="en-US"/>
        </a:p>
      </dgm:t>
    </dgm:pt>
    <dgm:pt modelId="{E4107B36-0F8D-4B31-AEC1-C8165CA441EF}" type="pres">
      <dgm:prSet presAssocID="{B62DB8BD-EB21-4BE5-8512-BE9AFAF0DEE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A7F40-6FCB-44B6-B25C-9B1B2FEF24DD}" type="pres">
      <dgm:prSet presAssocID="{B62DB8BD-EB21-4BE5-8512-BE9AFAF0DEE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7A2D0-F2EE-41A4-8B20-8AA5AFC77C58}" srcId="{7D3684D7-6D6F-4F2C-ABF0-CCB309C8CEAA}" destId="{E390D80B-1805-461C-AC83-8369D7CF176D}" srcOrd="0" destOrd="0" parTransId="{FC19D0C6-522D-4F40-9952-B83697361290}" sibTransId="{7AA49A91-3B93-40F6-972A-AE4A25367BC0}"/>
    <dgm:cxn modelId="{6A4422D3-5347-48DD-909B-F0AEF3FDBA64}" srcId="{7D3684D7-6D6F-4F2C-ABF0-CCB309C8CEAA}" destId="{E5939099-7B2E-4E6C-8EAA-196B449881F2}" srcOrd="1" destOrd="0" parTransId="{EB155086-E488-44C2-A1EF-9404AA7EFD88}" sibTransId="{5E440E51-2CC5-4DF3-A616-DB822F2E315A}"/>
    <dgm:cxn modelId="{E09E7908-C673-4574-917B-58885FE427F2}" srcId="{E5939099-7B2E-4E6C-8EAA-196B449881F2}" destId="{15591CD3-C679-4179-AAA5-281CBBC554CB}" srcOrd="0" destOrd="0" parTransId="{7358F920-6A26-4B7B-9F60-0AAADE2DF72A}" sibTransId="{DC82230A-C57A-4ED5-94E2-D35158106408}"/>
    <dgm:cxn modelId="{33ECD5F4-0351-418E-87BF-1250F1F6F23D}" type="presOf" srcId="{15591CD3-C679-4179-AAA5-281CBBC554CB}" destId="{E6C27149-D039-41A8-AB8A-53BA2B74943F}" srcOrd="0" destOrd="0" presId="urn:microsoft.com/office/officeart/2005/8/layout/hProcess7"/>
    <dgm:cxn modelId="{3C54858E-A6BD-4876-8D73-EA49917293F9}" type="presOf" srcId="{E5939099-7B2E-4E6C-8EAA-196B449881F2}" destId="{21A38353-A8C5-41A3-BC0C-8F0F5A79B117}" srcOrd="1" destOrd="0" presId="urn:microsoft.com/office/officeart/2005/8/layout/hProcess7"/>
    <dgm:cxn modelId="{7DFF5726-3970-43E7-9B6C-D5E980D1329A}" type="presOf" srcId="{7FBD8DD6-E96C-4875-8B1B-543E3C888444}" destId="{C866FFEE-77C6-4EF1-88F8-5E19F86468F3}" srcOrd="0" destOrd="6" presId="urn:microsoft.com/office/officeart/2005/8/layout/hProcess7"/>
    <dgm:cxn modelId="{13B5E2DC-F093-4C3D-9A3C-D4EF6F38CBA3}" srcId="{E390D80B-1805-461C-AC83-8369D7CF176D}" destId="{FCD0E51C-C07D-4919-8E9D-5B13AE2D55EC}" srcOrd="0" destOrd="0" parTransId="{459DFFAF-1F84-4661-8E63-D6F7AC6D8D45}" sibTransId="{F1C6A06C-6347-4FDE-9974-4D56B34C0395}"/>
    <dgm:cxn modelId="{4E415D1A-A5C2-487B-909B-96264B7E9E52}" type="presOf" srcId="{B62DB8BD-EB21-4BE5-8512-BE9AFAF0DEE4}" destId="{E4107B36-0F8D-4B31-AEC1-C8165CA441EF}" srcOrd="1" destOrd="0" presId="urn:microsoft.com/office/officeart/2005/8/layout/hProcess7"/>
    <dgm:cxn modelId="{496AC036-06BC-435B-8DC5-F8897D6F4E39}" type="presOf" srcId="{52552B1E-117B-40F2-91DD-479E505207ED}" destId="{C866FFEE-77C6-4EF1-88F8-5E19F86468F3}" srcOrd="0" destOrd="8" presId="urn:microsoft.com/office/officeart/2005/8/layout/hProcess7"/>
    <dgm:cxn modelId="{220D5372-3D36-4A53-B07B-64C5EF2EDDD3}" type="presOf" srcId="{7E97ACDB-A30E-4F9C-ABAD-64D870A5C4DE}" destId="{0E9A7F40-6FCB-44B6-B25C-9B1B2FEF24DD}" srcOrd="0" destOrd="0" presId="urn:microsoft.com/office/officeart/2005/8/layout/hProcess7"/>
    <dgm:cxn modelId="{556711DE-88F7-4A53-A4D1-2604E42B02CC}" srcId="{E390D80B-1805-461C-AC83-8369D7CF176D}" destId="{7FBD8DD6-E96C-4875-8B1B-543E3C888444}" srcOrd="6" destOrd="0" parTransId="{0D70DAC7-2414-4504-9626-81D915393709}" sibTransId="{41B09980-1199-4147-B12A-29F79EADD51D}"/>
    <dgm:cxn modelId="{5F809930-3E7C-4193-A1FD-E822192B8EF9}" srcId="{E390D80B-1805-461C-AC83-8369D7CF176D}" destId="{CB8BF6A2-8420-4463-9FDA-6F6B29E08096}" srcOrd="5" destOrd="0" parTransId="{C23A077D-426C-42A9-A269-4D9229D367B4}" sibTransId="{C21FF661-BEC9-46CA-BC21-0900BF68BB5F}"/>
    <dgm:cxn modelId="{59BDA41C-0C4E-4D11-A510-84957DDB7DD4}" type="presOf" srcId="{E390D80B-1805-461C-AC83-8369D7CF176D}" destId="{09CADEA9-50E5-4FC3-8C35-C2B50F4E9568}" srcOrd="0" destOrd="0" presId="urn:microsoft.com/office/officeart/2005/8/layout/hProcess7"/>
    <dgm:cxn modelId="{A15E4670-593E-4FC4-BF13-47A24B893629}" srcId="{E390D80B-1805-461C-AC83-8369D7CF176D}" destId="{C7264118-BE8C-43F3-B0E9-FBE3F421139E}" srcOrd="2" destOrd="0" parTransId="{2F53E47B-872B-4C1C-8313-638B1AD01D4B}" sibTransId="{B7B8E428-605F-4150-83C3-C731D938D8E6}"/>
    <dgm:cxn modelId="{5D88AC73-DB79-4ABA-B711-2D7B7CDBACD6}" srcId="{B62DB8BD-EB21-4BE5-8512-BE9AFAF0DEE4}" destId="{7E97ACDB-A30E-4F9C-ABAD-64D870A5C4DE}" srcOrd="0" destOrd="0" parTransId="{AEA30055-FE9B-45B4-AA9F-D45137F780CC}" sibTransId="{723B5299-FE0D-4036-8DEB-D8E4B40AC213}"/>
    <dgm:cxn modelId="{5222CD8B-CEC3-44E1-A04A-0176F2A19051}" type="presOf" srcId="{47C53F1B-1D4B-4A72-8C55-B93D6F232D23}" destId="{C866FFEE-77C6-4EF1-88F8-5E19F86468F3}" srcOrd="0" destOrd="1" presId="urn:microsoft.com/office/officeart/2005/8/layout/hProcess7"/>
    <dgm:cxn modelId="{48CDAC8C-F261-4AC9-85D6-7F29D24E65C9}" srcId="{7D3684D7-6D6F-4F2C-ABF0-CCB309C8CEAA}" destId="{B62DB8BD-EB21-4BE5-8512-BE9AFAF0DEE4}" srcOrd="2" destOrd="0" parTransId="{3FC368EA-64F3-4E18-9A1F-A9093F808388}" sibTransId="{67FF04D9-5FD6-4B3B-B1C3-CC643C9E2968}"/>
    <dgm:cxn modelId="{66575F4D-33A0-4888-B833-FBD764DB4644}" type="presOf" srcId="{63DF609E-6667-47AC-9F24-62F1B19A3398}" destId="{C866FFEE-77C6-4EF1-88F8-5E19F86468F3}" srcOrd="0" destOrd="7" presId="urn:microsoft.com/office/officeart/2005/8/layout/hProcess7"/>
    <dgm:cxn modelId="{B5B2AAA7-C1EB-49A8-8033-46F7FF4602EB}" type="presOf" srcId="{E390D80B-1805-461C-AC83-8369D7CF176D}" destId="{A7D2D9FA-2574-4DD0-93D0-7B8C40B4CEAF}" srcOrd="1" destOrd="0" presId="urn:microsoft.com/office/officeart/2005/8/layout/hProcess7"/>
    <dgm:cxn modelId="{99873E69-3D4A-423A-8480-719EAF7987CE}" type="presOf" srcId="{CB8BF6A2-8420-4463-9FDA-6F6B29E08096}" destId="{C866FFEE-77C6-4EF1-88F8-5E19F86468F3}" srcOrd="0" destOrd="5" presId="urn:microsoft.com/office/officeart/2005/8/layout/hProcess7"/>
    <dgm:cxn modelId="{4DC0AE18-A17E-44FF-BE14-2344059BD05F}" srcId="{E390D80B-1805-461C-AC83-8369D7CF176D}" destId="{47C53F1B-1D4B-4A72-8C55-B93D6F232D23}" srcOrd="1" destOrd="0" parTransId="{1EDF3CDE-7539-4BB5-B7CE-31CE86A643B8}" sibTransId="{07A13CF1-D02A-4D9C-A118-FB745E43E58B}"/>
    <dgm:cxn modelId="{78A243A5-F629-4F78-B0BF-265170126AEA}" type="presOf" srcId="{7D3684D7-6D6F-4F2C-ABF0-CCB309C8CEAA}" destId="{721D86B9-C6AF-4F13-ABB2-C48BEC69F089}" srcOrd="0" destOrd="0" presId="urn:microsoft.com/office/officeart/2005/8/layout/hProcess7"/>
    <dgm:cxn modelId="{9EC4ADBC-E53B-40C1-B139-298918496F24}" type="presOf" srcId="{C7264118-BE8C-43F3-B0E9-FBE3F421139E}" destId="{C866FFEE-77C6-4EF1-88F8-5E19F86468F3}" srcOrd="0" destOrd="2" presId="urn:microsoft.com/office/officeart/2005/8/layout/hProcess7"/>
    <dgm:cxn modelId="{38475221-D29F-4237-9B2F-45E078F76423}" srcId="{E390D80B-1805-461C-AC83-8369D7CF176D}" destId="{FE1DB3BC-6855-44F3-9E78-3361AEFDB9BB}" srcOrd="4" destOrd="0" parTransId="{A1874524-5873-40A1-83A2-AF0CDA275E2A}" sibTransId="{E1558584-9055-48C2-886A-B43094F5DAB0}"/>
    <dgm:cxn modelId="{7EA0448E-D2F9-46CC-935E-6496ED4B1037}" type="presOf" srcId="{FE1DB3BC-6855-44F3-9E78-3361AEFDB9BB}" destId="{C866FFEE-77C6-4EF1-88F8-5E19F86468F3}" srcOrd="0" destOrd="4" presId="urn:microsoft.com/office/officeart/2005/8/layout/hProcess7"/>
    <dgm:cxn modelId="{22F3921E-0137-4A80-AA44-7EBEDF5A061F}" type="presOf" srcId="{FCD0E51C-C07D-4919-8E9D-5B13AE2D55EC}" destId="{C866FFEE-77C6-4EF1-88F8-5E19F86468F3}" srcOrd="0" destOrd="0" presId="urn:microsoft.com/office/officeart/2005/8/layout/hProcess7"/>
    <dgm:cxn modelId="{B9E128D8-B94F-4A24-882D-8DF30CE4D1D5}" srcId="{E390D80B-1805-461C-AC83-8369D7CF176D}" destId="{C2ACABBF-57DC-43DF-AFFF-2BC99E394B4A}" srcOrd="3" destOrd="0" parTransId="{E2A59BAE-A71E-4F71-A1D2-3C40AB3791CA}" sibTransId="{B4E65EE6-D83C-40FD-B12D-0D17941FC911}"/>
    <dgm:cxn modelId="{3A6F6DC8-05CD-44F7-966A-5A94B63BA230}" srcId="{E390D80B-1805-461C-AC83-8369D7CF176D}" destId="{63DF609E-6667-47AC-9F24-62F1B19A3398}" srcOrd="7" destOrd="0" parTransId="{733F79EA-1C31-468F-A431-48333EEB3844}" sibTransId="{EA935FC8-E186-42C1-871D-DF4316732BE0}"/>
    <dgm:cxn modelId="{846C19A9-286A-4D15-B177-185D534E8199}" type="presOf" srcId="{C2ACABBF-57DC-43DF-AFFF-2BC99E394B4A}" destId="{C866FFEE-77C6-4EF1-88F8-5E19F86468F3}" srcOrd="0" destOrd="3" presId="urn:microsoft.com/office/officeart/2005/8/layout/hProcess7"/>
    <dgm:cxn modelId="{9A5D0247-39B5-48EC-A215-8BF8E911E74C}" type="presOf" srcId="{E5939099-7B2E-4E6C-8EAA-196B449881F2}" destId="{72113EF2-A29F-49EF-ADA1-ED6E51C0B4F0}" srcOrd="0" destOrd="0" presId="urn:microsoft.com/office/officeart/2005/8/layout/hProcess7"/>
    <dgm:cxn modelId="{EF482559-6BFB-49E9-9428-ABB678197457}" type="presOf" srcId="{B62DB8BD-EB21-4BE5-8512-BE9AFAF0DEE4}" destId="{E7D6CACF-4B6C-46C0-A07C-E31373B9576A}" srcOrd="0" destOrd="0" presId="urn:microsoft.com/office/officeart/2005/8/layout/hProcess7"/>
    <dgm:cxn modelId="{9E4332C5-2106-4B6C-9AFA-F6827820FFBD}" srcId="{E390D80B-1805-461C-AC83-8369D7CF176D}" destId="{52552B1E-117B-40F2-91DD-479E505207ED}" srcOrd="8" destOrd="0" parTransId="{17323790-BE86-4055-8168-EACD7299C7F7}" sibTransId="{A000469E-71DA-4C47-923E-CA4E8BB42E1E}"/>
    <dgm:cxn modelId="{C72B7CF1-F22C-43CE-920D-3495C0230DA0}" type="presParOf" srcId="{721D86B9-C6AF-4F13-ABB2-C48BEC69F089}" destId="{1EECCA27-38A6-4DB6-ADBA-93227EE7A1D4}" srcOrd="0" destOrd="0" presId="urn:microsoft.com/office/officeart/2005/8/layout/hProcess7"/>
    <dgm:cxn modelId="{F06D022D-B8F4-40F1-8EFF-28B44D97EDA4}" type="presParOf" srcId="{1EECCA27-38A6-4DB6-ADBA-93227EE7A1D4}" destId="{09CADEA9-50E5-4FC3-8C35-C2B50F4E9568}" srcOrd="0" destOrd="0" presId="urn:microsoft.com/office/officeart/2005/8/layout/hProcess7"/>
    <dgm:cxn modelId="{305DD2A4-30FA-4788-BC2F-B17EA24B6384}" type="presParOf" srcId="{1EECCA27-38A6-4DB6-ADBA-93227EE7A1D4}" destId="{A7D2D9FA-2574-4DD0-93D0-7B8C40B4CEAF}" srcOrd="1" destOrd="0" presId="urn:microsoft.com/office/officeart/2005/8/layout/hProcess7"/>
    <dgm:cxn modelId="{8EE4D10E-3D35-434A-8C57-1CB2E59659A9}" type="presParOf" srcId="{1EECCA27-38A6-4DB6-ADBA-93227EE7A1D4}" destId="{C866FFEE-77C6-4EF1-88F8-5E19F86468F3}" srcOrd="2" destOrd="0" presId="urn:microsoft.com/office/officeart/2005/8/layout/hProcess7"/>
    <dgm:cxn modelId="{C581D8B1-70E4-4C80-8592-E0579540FEEA}" type="presParOf" srcId="{721D86B9-C6AF-4F13-ABB2-C48BEC69F089}" destId="{198829BB-9993-41FD-A21F-1AEF48795249}" srcOrd="1" destOrd="0" presId="urn:microsoft.com/office/officeart/2005/8/layout/hProcess7"/>
    <dgm:cxn modelId="{4E5DC2F0-2875-4BE4-9D8F-A463B0FBB1FD}" type="presParOf" srcId="{721D86B9-C6AF-4F13-ABB2-C48BEC69F089}" destId="{C948CD4F-04E0-498F-B4E6-2B0A61E6A91D}" srcOrd="2" destOrd="0" presId="urn:microsoft.com/office/officeart/2005/8/layout/hProcess7"/>
    <dgm:cxn modelId="{DEBFB88A-0CCB-4913-BFD6-DAEB27934BDC}" type="presParOf" srcId="{C948CD4F-04E0-498F-B4E6-2B0A61E6A91D}" destId="{4F83D256-8B3C-45F5-9010-4BF0074C6F32}" srcOrd="0" destOrd="0" presId="urn:microsoft.com/office/officeart/2005/8/layout/hProcess7"/>
    <dgm:cxn modelId="{1DA5FF61-28E9-4EDB-843A-E088379F84CC}" type="presParOf" srcId="{C948CD4F-04E0-498F-B4E6-2B0A61E6A91D}" destId="{66FC9C7A-E03F-4599-B141-F74A58C5AF0B}" srcOrd="1" destOrd="0" presId="urn:microsoft.com/office/officeart/2005/8/layout/hProcess7"/>
    <dgm:cxn modelId="{670603DC-544C-432D-B4F0-38BF0C24E66D}" type="presParOf" srcId="{C948CD4F-04E0-498F-B4E6-2B0A61E6A91D}" destId="{E515C07E-1F05-40DA-B59C-2E680ADE8E16}" srcOrd="2" destOrd="0" presId="urn:microsoft.com/office/officeart/2005/8/layout/hProcess7"/>
    <dgm:cxn modelId="{659D9304-9B8E-43F3-9950-062A7C0B250B}" type="presParOf" srcId="{721D86B9-C6AF-4F13-ABB2-C48BEC69F089}" destId="{40C0D608-CD6F-4843-BAEA-461FE96EA976}" srcOrd="3" destOrd="0" presId="urn:microsoft.com/office/officeart/2005/8/layout/hProcess7"/>
    <dgm:cxn modelId="{255FCDA8-5FF6-4414-9794-08E1783D8A30}" type="presParOf" srcId="{721D86B9-C6AF-4F13-ABB2-C48BEC69F089}" destId="{A7169F43-8A54-4FEC-83C1-EB95A3F6E628}" srcOrd="4" destOrd="0" presId="urn:microsoft.com/office/officeart/2005/8/layout/hProcess7"/>
    <dgm:cxn modelId="{38127FB4-3559-4F74-98A7-38749B8A2AFD}" type="presParOf" srcId="{A7169F43-8A54-4FEC-83C1-EB95A3F6E628}" destId="{72113EF2-A29F-49EF-ADA1-ED6E51C0B4F0}" srcOrd="0" destOrd="0" presId="urn:microsoft.com/office/officeart/2005/8/layout/hProcess7"/>
    <dgm:cxn modelId="{16A7E071-4641-40E4-956A-107A470E7088}" type="presParOf" srcId="{A7169F43-8A54-4FEC-83C1-EB95A3F6E628}" destId="{21A38353-A8C5-41A3-BC0C-8F0F5A79B117}" srcOrd="1" destOrd="0" presId="urn:microsoft.com/office/officeart/2005/8/layout/hProcess7"/>
    <dgm:cxn modelId="{B0B61DBC-0B08-48FC-94AD-1942BBA3EE4A}" type="presParOf" srcId="{A7169F43-8A54-4FEC-83C1-EB95A3F6E628}" destId="{E6C27149-D039-41A8-AB8A-53BA2B74943F}" srcOrd="2" destOrd="0" presId="urn:microsoft.com/office/officeart/2005/8/layout/hProcess7"/>
    <dgm:cxn modelId="{739B941C-1218-47E5-B947-66F2841099EB}" type="presParOf" srcId="{721D86B9-C6AF-4F13-ABB2-C48BEC69F089}" destId="{7375B446-3BE6-4F61-AF59-DDF28913D3BB}" srcOrd="5" destOrd="0" presId="urn:microsoft.com/office/officeart/2005/8/layout/hProcess7"/>
    <dgm:cxn modelId="{B4B8037F-21F2-4718-9EB8-FAFED7126CAF}" type="presParOf" srcId="{721D86B9-C6AF-4F13-ABB2-C48BEC69F089}" destId="{444EDC87-4963-4475-95F4-6D22539BA35D}" srcOrd="6" destOrd="0" presId="urn:microsoft.com/office/officeart/2005/8/layout/hProcess7"/>
    <dgm:cxn modelId="{1809BDCA-3E00-4C25-9C05-7A94C7A4825A}" type="presParOf" srcId="{444EDC87-4963-4475-95F4-6D22539BA35D}" destId="{DD91882D-8CDC-4C58-9E17-29D6847C80A8}" srcOrd="0" destOrd="0" presId="urn:microsoft.com/office/officeart/2005/8/layout/hProcess7"/>
    <dgm:cxn modelId="{061D57D8-EDA6-4A20-8545-C5A76E0A829C}" type="presParOf" srcId="{444EDC87-4963-4475-95F4-6D22539BA35D}" destId="{9F673830-191D-4CA9-927A-56663EB191DB}" srcOrd="1" destOrd="0" presId="urn:microsoft.com/office/officeart/2005/8/layout/hProcess7"/>
    <dgm:cxn modelId="{9BD57089-0629-475C-9827-697AF488B90D}" type="presParOf" srcId="{444EDC87-4963-4475-95F4-6D22539BA35D}" destId="{A20E265D-E773-412F-BBA8-9E480668BA69}" srcOrd="2" destOrd="0" presId="urn:microsoft.com/office/officeart/2005/8/layout/hProcess7"/>
    <dgm:cxn modelId="{F0BCE08E-3DF2-4521-BF08-CD824F6C0202}" type="presParOf" srcId="{721D86B9-C6AF-4F13-ABB2-C48BEC69F089}" destId="{F59298EA-C375-44FD-AE63-E630DE40C7F8}" srcOrd="7" destOrd="0" presId="urn:microsoft.com/office/officeart/2005/8/layout/hProcess7"/>
    <dgm:cxn modelId="{7E2462C2-5911-4D76-9E42-901D3676BC1E}" type="presParOf" srcId="{721D86B9-C6AF-4F13-ABB2-C48BEC69F089}" destId="{1FC12688-8B7E-4BE3-8D98-58CDDB99A2B6}" srcOrd="8" destOrd="0" presId="urn:microsoft.com/office/officeart/2005/8/layout/hProcess7"/>
    <dgm:cxn modelId="{895F4113-A745-46A1-8A49-25A349828FBB}" type="presParOf" srcId="{1FC12688-8B7E-4BE3-8D98-58CDDB99A2B6}" destId="{E7D6CACF-4B6C-46C0-A07C-E31373B9576A}" srcOrd="0" destOrd="0" presId="urn:microsoft.com/office/officeart/2005/8/layout/hProcess7"/>
    <dgm:cxn modelId="{51F8C1D4-CE10-446A-ABDE-68363DE0F292}" type="presParOf" srcId="{1FC12688-8B7E-4BE3-8D98-58CDDB99A2B6}" destId="{E4107B36-0F8D-4B31-AEC1-C8165CA441EF}" srcOrd="1" destOrd="0" presId="urn:microsoft.com/office/officeart/2005/8/layout/hProcess7"/>
    <dgm:cxn modelId="{38068527-0BBC-4913-9080-AC3F0ADCB3A9}" type="presParOf" srcId="{1FC12688-8B7E-4BE3-8D98-58CDDB99A2B6}" destId="{0E9A7F40-6FCB-44B6-B25C-9B1B2FEF24D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8879E-68FD-4511-942A-C2ECDC7C591E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6C0183-033D-46C7-96C5-5C6B4471C49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000" dirty="0">
              <a:latin typeface="Oswald" panose="00000500000000000000" pitchFamily="2" charset="0"/>
            </a:rPr>
            <a:t>Survey Feedback: Additional Programs &amp; Spaces to Consider</a:t>
          </a:r>
        </a:p>
      </dgm:t>
    </dgm:pt>
    <dgm:pt modelId="{B16DC583-A93B-41E9-A1EA-E0FA1243CE6F}" type="parTrans" cxnId="{7D7447A5-2E25-4EBD-B4E9-01DF88C3EC81}">
      <dgm:prSet/>
      <dgm:spPr/>
      <dgm:t>
        <a:bodyPr/>
        <a:lstStyle/>
        <a:p>
          <a:endParaRPr lang="en-US"/>
        </a:p>
      </dgm:t>
    </dgm:pt>
    <dgm:pt modelId="{B39D6D61-3A20-457F-9A34-5A7ECBDAB742}" type="sibTrans" cxnId="{7D7447A5-2E25-4EBD-B4E9-01DF88C3EC81}">
      <dgm:prSet/>
      <dgm:spPr/>
      <dgm:t>
        <a:bodyPr/>
        <a:lstStyle/>
        <a:p>
          <a:endParaRPr lang="en-US"/>
        </a:p>
      </dgm:t>
    </dgm:pt>
    <dgm:pt modelId="{94F712BC-CAF5-4EF3-B1BE-1BE705AC7F3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en-US" sz="1800" dirty="0"/>
            <a:t>Students:</a:t>
          </a:r>
        </a:p>
      </dgm:t>
    </dgm:pt>
    <dgm:pt modelId="{C36E7548-6F70-49BA-933F-468349E5CAEF}" type="parTrans" cxnId="{55504628-88F0-4151-BCE4-60FCDF9CC5DD}">
      <dgm:prSet/>
      <dgm:spPr/>
      <dgm:t>
        <a:bodyPr/>
        <a:lstStyle/>
        <a:p>
          <a:endParaRPr lang="en-US"/>
        </a:p>
      </dgm:t>
    </dgm:pt>
    <dgm:pt modelId="{35242115-9E94-4E73-8BAB-9F6F37788424}" type="sibTrans" cxnId="{55504628-88F0-4151-BCE4-60FCDF9CC5DD}">
      <dgm:prSet/>
      <dgm:spPr/>
      <dgm:t>
        <a:bodyPr/>
        <a:lstStyle/>
        <a:p>
          <a:endParaRPr lang="en-US"/>
        </a:p>
      </dgm:t>
    </dgm:pt>
    <dgm:pt modelId="{90356D62-A595-436B-9029-0032907F6127}">
      <dgm:prSet phldrT="[Text]" custT="1"/>
      <dgm:spPr>
        <a:solidFill>
          <a:srgbClr val="92987A"/>
        </a:solidFill>
      </dgm:spPr>
      <dgm:t>
        <a:bodyPr/>
        <a:lstStyle/>
        <a:p>
          <a:pPr algn="ctr"/>
          <a:r>
            <a:rPr lang="en-US" sz="1800" dirty="0"/>
            <a:t>Educators:</a:t>
          </a:r>
        </a:p>
      </dgm:t>
    </dgm:pt>
    <dgm:pt modelId="{3B6AEED2-636E-4ED9-89D5-7E32FF81FB9B}" type="parTrans" cxnId="{D2A741D6-8EE1-403F-890A-E24B081257AD}">
      <dgm:prSet/>
      <dgm:spPr/>
      <dgm:t>
        <a:bodyPr/>
        <a:lstStyle/>
        <a:p>
          <a:endParaRPr lang="en-US"/>
        </a:p>
      </dgm:t>
    </dgm:pt>
    <dgm:pt modelId="{37D5A888-766D-45F2-B1E6-B01BAB622034}" type="sibTrans" cxnId="{D2A741D6-8EE1-403F-890A-E24B081257AD}">
      <dgm:prSet/>
      <dgm:spPr/>
      <dgm:t>
        <a:bodyPr/>
        <a:lstStyle/>
        <a:p>
          <a:endParaRPr lang="en-US"/>
        </a:p>
      </dgm:t>
    </dgm:pt>
    <dgm:pt modelId="{92E726CC-4864-437F-9E66-7930D974B25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sz="1800" dirty="0"/>
            <a:t>Community:</a:t>
          </a:r>
        </a:p>
      </dgm:t>
    </dgm:pt>
    <dgm:pt modelId="{94C33D12-ADFE-418D-A70C-E76A0D8BBD94}" type="parTrans" cxnId="{02EA7CFC-AEF1-4BCB-84C0-6A318739A904}">
      <dgm:prSet/>
      <dgm:spPr/>
      <dgm:t>
        <a:bodyPr/>
        <a:lstStyle/>
        <a:p>
          <a:endParaRPr lang="en-US"/>
        </a:p>
      </dgm:t>
    </dgm:pt>
    <dgm:pt modelId="{813C5C90-27DC-41F6-A4A5-28262BBE9381}" type="sibTrans" cxnId="{02EA7CFC-AEF1-4BCB-84C0-6A318739A904}">
      <dgm:prSet/>
      <dgm:spPr/>
      <dgm:t>
        <a:bodyPr/>
        <a:lstStyle/>
        <a:p>
          <a:endParaRPr lang="en-US"/>
        </a:p>
      </dgm:t>
    </dgm:pt>
    <dgm:pt modelId="{9B9C4867-084C-4891-96FA-BE4376A8BF3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 b="1" dirty="0"/>
            <a:t>STEAM</a:t>
          </a:r>
        </a:p>
      </dgm:t>
    </dgm:pt>
    <dgm:pt modelId="{542C6F8C-B198-4223-B2A5-4AA2D2766F4F}" type="parTrans" cxnId="{0CBCE248-5681-4641-842C-38C42124EFEC}">
      <dgm:prSet/>
      <dgm:spPr/>
      <dgm:t>
        <a:bodyPr/>
        <a:lstStyle/>
        <a:p>
          <a:endParaRPr lang="en-US"/>
        </a:p>
      </dgm:t>
    </dgm:pt>
    <dgm:pt modelId="{278CBE21-E0C6-445B-874B-E02395A32DE5}" type="sibTrans" cxnId="{0CBCE248-5681-4641-842C-38C42124EFEC}">
      <dgm:prSet/>
      <dgm:spPr/>
      <dgm:t>
        <a:bodyPr/>
        <a:lstStyle/>
        <a:p>
          <a:endParaRPr lang="en-US"/>
        </a:p>
      </dgm:t>
    </dgm:pt>
    <dgm:pt modelId="{63AFB746-B158-4411-8BBD-9D9506D8FE8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 dirty="0"/>
            <a:t>Animal Science</a:t>
          </a:r>
        </a:p>
      </dgm:t>
    </dgm:pt>
    <dgm:pt modelId="{0BD53DB7-6E0E-4F43-AFC8-BD8A7224C284}" type="parTrans" cxnId="{7868F149-F5BA-46D4-91FC-DAAD4273501E}">
      <dgm:prSet/>
      <dgm:spPr/>
      <dgm:t>
        <a:bodyPr/>
        <a:lstStyle/>
        <a:p>
          <a:endParaRPr lang="en-US"/>
        </a:p>
      </dgm:t>
    </dgm:pt>
    <dgm:pt modelId="{0EEC43CD-E45C-4A00-B36B-7F46AEC68A3B}" type="sibTrans" cxnId="{7868F149-F5BA-46D4-91FC-DAAD4273501E}">
      <dgm:prSet/>
      <dgm:spPr/>
      <dgm:t>
        <a:bodyPr/>
        <a:lstStyle/>
        <a:p>
          <a:endParaRPr lang="en-US"/>
        </a:p>
      </dgm:t>
    </dgm:pt>
    <dgm:pt modelId="{87E172B4-FD92-48D2-91F7-29CC139167E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 dirty="0"/>
            <a:t>Expanded Agriculture Program</a:t>
          </a:r>
        </a:p>
      </dgm:t>
    </dgm:pt>
    <dgm:pt modelId="{820A5C09-4A0A-40B2-8230-00A1FE015D94}" type="parTrans" cxnId="{E70DE8C7-3F6E-4619-A04A-72E079DC8488}">
      <dgm:prSet/>
      <dgm:spPr/>
      <dgm:t>
        <a:bodyPr/>
        <a:lstStyle/>
        <a:p>
          <a:endParaRPr lang="en-US"/>
        </a:p>
      </dgm:t>
    </dgm:pt>
    <dgm:pt modelId="{5279D8D1-5E08-428F-A1DA-FA19DBF387D2}" type="sibTrans" cxnId="{E70DE8C7-3F6E-4619-A04A-72E079DC8488}">
      <dgm:prSet/>
      <dgm:spPr/>
      <dgm:t>
        <a:bodyPr/>
        <a:lstStyle/>
        <a:p>
          <a:endParaRPr lang="en-US"/>
        </a:p>
      </dgm:t>
    </dgm:pt>
    <dgm:pt modelId="{0B76F2CC-79C4-4B69-8327-E932195E510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/>
            <a:t>Coding</a:t>
          </a:r>
          <a:endParaRPr lang="en-US" sz="1400" dirty="0"/>
        </a:p>
      </dgm:t>
    </dgm:pt>
    <dgm:pt modelId="{D1E4B2C0-F4BD-4B9F-97EE-D1501C93F145}" type="parTrans" cxnId="{328116CB-58E5-4A4E-B138-62BDB82CEFAD}">
      <dgm:prSet/>
      <dgm:spPr/>
      <dgm:t>
        <a:bodyPr/>
        <a:lstStyle/>
        <a:p>
          <a:endParaRPr lang="en-US"/>
        </a:p>
      </dgm:t>
    </dgm:pt>
    <dgm:pt modelId="{949614DE-1F9D-4ABA-9C43-98D72A6585B8}" type="sibTrans" cxnId="{328116CB-58E5-4A4E-B138-62BDB82CEFAD}">
      <dgm:prSet/>
      <dgm:spPr/>
      <dgm:t>
        <a:bodyPr/>
        <a:lstStyle/>
        <a:p>
          <a:endParaRPr lang="en-US"/>
        </a:p>
      </dgm:t>
    </dgm:pt>
    <dgm:pt modelId="{B8EAEC40-F028-40EC-BCF6-C791BD74FEC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/>
            <a:t>Occupational Education</a:t>
          </a:r>
          <a:endParaRPr lang="en-US" sz="1400" dirty="0"/>
        </a:p>
      </dgm:t>
    </dgm:pt>
    <dgm:pt modelId="{3CF33B45-F430-4A79-A88D-43394AC2593E}" type="parTrans" cxnId="{11B1DA16-04CE-4C11-AB7A-9908461F81F6}">
      <dgm:prSet/>
      <dgm:spPr/>
      <dgm:t>
        <a:bodyPr/>
        <a:lstStyle/>
        <a:p>
          <a:endParaRPr lang="en-US"/>
        </a:p>
      </dgm:t>
    </dgm:pt>
    <dgm:pt modelId="{75D62885-C95A-4CDF-9594-412943E0E908}" type="sibTrans" cxnId="{11B1DA16-04CE-4C11-AB7A-9908461F81F6}">
      <dgm:prSet/>
      <dgm:spPr/>
      <dgm:t>
        <a:bodyPr/>
        <a:lstStyle/>
        <a:p>
          <a:endParaRPr lang="en-US"/>
        </a:p>
      </dgm:t>
    </dgm:pt>
    <dgm:pt modelId="{66AD9301-1FD2-4B72-A510-6CC71A05A63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/>
            <a:t>Shop</a:t>
          </a:r>
          <a:endParaRPr lang="en-US" sz="1400" dirty="0"/>
        </a:p>
      </dgm:t>
    </dgm:pt>
    <dgm:pt modelId="{237B90FC-8FE0-4785-909E-8B11CFDF14AB}" type="parTrans" cxnId="{51094AB2-D492-4852-ACD4-B5B5226177E7}">
      <dgm:prSet/>
      <dgm:spPr/>
      <dgm:t>
        <a:bodyPr/>
        <a:lstStyle/>
        <a:p>
          <a:endParaRPr lang="en-US"/>
        </a:p>
      </dgm:t>
    </dgm:pt>
    <dgm:pt modelId="{20E2ED6E-2B2F-43A1-AC3B-D1A7119C0607}" type="sibTrans" cxnId="{51094AB2-D492-4852-ACD4-B5B5226177E7}">
      <dgm:prSet/>
      <dgm:spPr/>
      <dgm:t>
        <a:bodyPr/>
        <a:lstStyle/>
        <a:p>
          <a:endParaRPr lang="en-US"/>
        </a:p>
      </dgm:t>
    </dgm:pt>
    <dgm:pt modelId="{6CDA80C5-A3B2-4E81-BC40-A74B559D583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/>
            <a:t>DDP / CAD</a:t>
          </a:r>
          <a:endParaRPr lang="en-US" sz="1400" dirty="0"/>
        </a:p>
      </dgm:t>
    </dgm:pt>
    <dgm:pt modelId="{FC4B56CD-0300-4005-81CC-A127BADC5F93}" type="parTrans" cxnId="{554861BA-EE1D-4DE8-B3AA-EA0BEAA7C196}">
      <dgm:prSet/>
      <dgm:spPr/>
      <dgm:t>
        <a:bodyPr/>
        <a:lstStyle/>
        <a:p>
          <a:endParaRPr lang="en-US"/>
        </a:p>
      </dgm:t>
    </dgm:pt>
    <dgm:pt modelId="{C6572B37-2BAF-4159-B4DF-545AEF02C070}" type="sibTrans" cxnId="{554861BA-EE1D-4DE8-B3AA-EA0BEAA7C196}">
      <dgm:prSet/>
      <dgm:spPr/>
      <dgm:t>
        <a:bodyPr/>
        <a:lstStyle/>
        <a:p>
          <a:endParaRPr lang="en-US"/>
        </a:p>
      </dgm:t>
    </dgm:pt>
    <dgm:pt modelId="{54567566-FA67-464F-8424-D4885716E7B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 dirty="0"/>
            <a:t>Machine &amp; Metal Shop</a:t>
          </a:r>
        </a:p>
      </dgm:t>
    </dgm:pt>
    <dgm:pt modelId="{5D416296-7FA3-4941-965A-18366485BB9F}" type="parTrans" cxnId="{2E84B688-A8DD-4E76-A349-7F5DCD2991D4}">
      <dgm:prSet/>
      <dgm:spPr/>
      <dgm:t>
        <a:bodyPr/>
        <a:lstStyle/>
        <a:p>
          <a:endParaRPr lang="en-US"/>
        </a:p>
      </dgm:t>
    </dgm:pt>
    <dgm:pt modelId="{EFD4F422-478A-4698-902A-FC70DF539B9F}" type="sibTrans" cxnId="{2E84B688-A8DD-4E76-A349-7F5DCD2991D4}">
      <dgm:prSet/>
      <dgm:spPr/>
      <dgm:t>
        <a:bodyPr/>
        <a:lstStyle/>
        <a:p>
          <a:endParaRPr lang="en-US"/>
        </a:p>
      </dgm:t>
    </dgm:pt>
    <dgm:pt modelId="{329D579B-2CE7-4939-9362-B3954F0D54F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US" sz="1400" b="1" dirty="0"/>
            <a:t>Career Exploration</a:t>
          </a:r>
        </a:p>
      </dgm:t>
    </dgm:pt>
    <dgm:pt modelId="{5B24DBD5-F530-4BC8-9C95-AB0C2B62271F}" type="parTrans" cxnId="{22F9EECF-3FF8-4897-83E0-353FCC8D0B57}">
      <dgm:prSet/>
      <dgm:spPr/>
      <dgm:t>
        <a:bodyPr/>
        <a:lstStyle/>
        <a:p>
          <a:endParaRPr lang="en-US"/>
        </a:p>
      </dgm:t>
    </dgm:pt>
    <dgm:pt modelId="{1901EFBC-B82E-4D33-9649-AAE560391227}" type="sibTrans" cxnId="{22F9EECF-3FF8-4897-83E0-353FCC8D0B57}">
      <dgm:prSet/>
      <dgm:spPr/>
      <dgm:t>
        <a:bodyPr/>
        <a:lstStyle/>
        <a:p>
          <a:endParaRPr lang="en-US"/>
        </a:p>
      </dgm:t>
    </dgm:pt>
    <dgm:pt modelId="{E955325A-51B3-433D-BB5C-F8A1502EC95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US" sz="1400" b="1" dirty="0"/>
            <a:t>Life Skills</a:t>
          </a:r>
        </a:p>
      </dgm:t>
    </dgm:pt>
    <dgm:pt modelId="{4F87FF8C-E66D-4159-930E-D1E57869F4D1}" type="parTrans" cxnId="{FBCB698D-3349-4484-B29E-C423315E1DCE}">
      <dgm:prSet/>
      <dgm:spPr/>
      <dgm:t>
        <a:bodyPr/>
        <a:lstStyle/>
        <a:p>
          <a:endParaRPr lang="en-US"/>
        </a:p>
      </dgm:t>
    </dgm:pt>
    <dgm:pt modelId="{C90729E8-244C-4278-9CC3-5A6F0F674712}" type="sibTrans" cxnId="{FBCB698D-3349-4484-B29E-C423315E1DCE}">
      <dgm:prSet/>
      <dgm:spPr/>
      <dgm:t>
        <a:bodyPr/>
        <a:lstStyle/>
        <a:p>
          <a:endParaRPr lang="en-US"/>
        </a:p>
      </dgm:t>
    </dgm:pt>
    <dgm:pt modelId="{3FF6339C-B737-4B3A-9B1F-CAFAB7BA9D8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US" sz="1400" b="1" dirty="0"/>
            <a:t>American Sign Language (ASL)</a:t>
          </a:r>
        </a:p>
      </dgm:t>
    </dgm:pt>
    <dgm:pt modelId="{54C28FE0-D1A5-4562-B5C6-D4248B9D6C07}" type="parTrans" cxnId="{1D103240-58FE-4553-B9D6-489135232F26}">
      <dgm:prSet/>
      <dgm:spPr/>
      <dgm:t>
        <a:bodyPr/>
        <a:lstStyle/>
        <a:p>
          <a:endParaRPr lang="en-US"/>
        </a:p>
      </dgm:t>
    </dgm:pt>
    <dgm:pt modelId="{B7A64BF9-52B7-4944-AC24-B49F9CF7B55A}" type="sibTrans" cxnId="{1D103240-58FE-4553-B9D6-489135232F26}">
      <dgm:prSet/>
      <dgm:spPr/>
      <dgm:t>
        <a:bodyPr/>
        <a:lstStyle/>
        <a:p>
          <a:endParaRPr lang="en-US"/>
        </a:p>
      </dgm:t>
    </dgm:pt>
    <dgm:pt modelId="{FD713037-15F5-45AE-A03B-A3669439BD24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1" dirty="0"/>
            <a:t>Elementary </a:t>
          </a:r>
          <a:r>
            <a:rPr lang="en-US" sz="1400" b="1" dirty="0" smtClean="0"/>
            <a:t>School</a:t>
          </a:r>
          <a:endParaRPr lang="en-US" sz="1400" b="1" dirty="0"/>
        </a:p>
      </dgm:t>
    </dgm:pt>
    <dgm:pt modelId="{EAC78DB7-34B0-4845-9F1B-6599E19425C0}" type="parTrans" cxnId="{A29E6C91-71A5-408E-BC5A-135326D5AAB5}">
      <dgm:prSet/>
      <dgm:spPr/>
      <dgm:t>
        <a:bodyPr/>
        <a:lstStyle/>
        <a:p>
          <a:endParaRPr lang="en-US"/>
        </a:p>
      </dgm:t>
    </dgm:pt>
    <dgm:pt modelId="{F1EB5361-EFF3-4A7E-BE1B-2ED9D82713FE}" type="sibTrans" cxnId="{A29E6C91-71A5-408E-BC5A-135326D5AAB5}">
      <dgm:prSet/>
      <dgm:spPr/>
      <dgm:t>
        <a:bodyPr/>
        <a:lstStyle/>
        <a:p>
          <a:endParaRPr lang="en-US"/>
        </a:p>
      </dgm:t>
    </dgm:pt>
    <dgm:pt modelId="{A3046DD7-0D7A-4D16-AB6E-7C42DF0043F0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1" dirty="0"/>
            <a:t>Middle </a:t>
          </a:r>
          <a:r>
            <a:rPr lang="en-US" sz="1400" b="1" dirty="0" smtClean="0"/>
            <a:t>School</a:t>
          </a:r>
          <a:endParaRPr lang="en-US" sz="1400" b="1" dirty="0"/>
        </a:p>
      </dgm:t>
    </dgm:pt>
    <dgm:pt modelId="{FDF8CA60-6D23-468B-9ED9-1097B49B0361}" type="parTrans" cxnId="{EDF35F4C-2C16-4F55-AF5C-1A91612D2CC6}">
      <dgm:prSet/>
      <dgm:spPr/>
      <dgm:t>
        <a:bodyPr/>
        <a:lstStyle/>
        <a:p>
          <a:endParaRPr lang="en-US"/>
        </a:p>
      </dgm:t>
    </dgm:pt>
    <dgm:pt modelId="{17AC33EF-93A8-45BF-AF7A-96AD751B7C3C}" type="sibTrans" cxnId="{EDF35F4C-2C16-4F55-AF5C-1A91612D2CC6}">
      <dgm:prSet/>
      <dgm:spPr/>
      <dgm:t>
        <a:bodyPr/>
        <a:lstStyle/>
        <a:p>
          <a:endParaRPr lang="en-US"/>
        </a:p>
      </dgm:t>
    </dgm:pt>
    <dgm:pt modelId="{D39C0875-3722-43A6-9257-279449FED44B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dirty="0"/>
            <a:t>Collaboration, Direct Instruction, Small Group Work, Multi-Purpose</a:t>
          </a:r>
        </a:p>
      </dgm:t>
    </dgm:pt>
    <dgm:pt modelId="{2FCB9A36-40FE-4B62-BC8E-9D4720572C57}" type="parTrans" cxnId="{E9FB7D53-122E-480C-BE27-2BE09060DADF}">
      <dgm:prSet/>
      <dgm:spPr/>
      <dgm:t>
        <a:bodyPr/>
        <a:lstStyle/>
        <a:p>
          <a:endParaRPr lang="en-US"/>
        </a:p>
      </dgm:t>
    </dgm:pt>
    <dgm:pt modelId="{DE4222BB-EB87-484E-8E07-0685C24A216F}" type="sibTrans" cxnId="{E9FB7D53-122E-480C-BE27-2BE09060DADF}">
      <dgm:prSet/>
      <dgm:spPr/>
      <dgm:t>
        <a:bodyPr/>
        <a:lstStyle/>
        <a:p>
          <a:endParaRPr lang="en-US"/>
        </a:p>
      </dgm:t>
    </dgm:pt>
    <dgm:pt modelId="{8F0B000B-C82E-4699-9CD1-FBE5BA87021D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dirty="0"/>
            <a:t>Life Skills Room</a:t>
          </a:r>
        </a:p>
      </dgm:t>
    </dgm:pt>
    <dgm:pt modelId="{DE46B3C4-5022-477F-9E66-556E5C6ADE24}" type="parTrans" cxnId="{242F74A1-3B07-4533-A26F-05893594E582}">
      <dgm:prSet/>
      <dgm:spPr/>
      <dgm:t>
        <a:bodyPr/>
        <a:lstStyle/>
        <a:p>
          <a:endParaRPr lang="en-US"/>
        </a:p>
      </dgm:t>
    </dgm:pt>
    <dgm:pt modelId="{6D76511B-CA51-4214-AD32-7348E96CE084}" type="sibTrans" cxnId="{242F74A1-3B07-4533-A26F-05893594E582}">
      <dgm:prSet/>
      <dgm:spPr/>
      <dgm:t>
        <a:bodyPr/>
        <a:lstStyle/>
        <a:p>
          <a:endParaRPr lang="en-US"/>
        </a:p>
      </dgm:t>
    </dgm:pt>
    <dgm:pt modelId="{540628F1-92FC-4534-9C70-19DE3A497428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dirty="0"/>
            <a:t>Auditorium</a:t>
          </a:r>
        </a:p>
      </dgm:t>
    </dgm:pt>
    <dgm:pt modelId="{9521A8D5-EBC7-456D-BAA0-9938AF129C79}" type="parTrans" cxnId="{B547A813-503A-4D1A-8E04-CADC208EBA2D}">
      <dgm:prSet/>
      <dgm:spPr/>
      <dgm:t>
        <a:bodyPr/>
        <a:lstStyle/>
        <a:p>
          <a:endParaRPr lang="en-US"/>
        </a:p>
      </dgm:t>
    </dgm:pt>
    <dgm:pt modelId="{CFC8D75E-DD95-4FFD-8276-BD03E9850B2C}" type="sibTrans" cxnId="{B547A813-503A-4D1A-8E04-CADC208EBA2D}">
      <dgm:prSet/>
      <dgm:spPr/>
      <dgm:t>
        <a:bodyPr/>
        <a:lstStyle/>
        <a:p>
          <a:endParaRPr lang="en-US"/>
        </a:p>
      </dgm:t>
    </dgm:pt>
    <dgm:pt modelId="{0CE44CAF-9B11-424E-8472-FA02C13AB63E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dirty="0"/>
            <a:t>Learning </a:t>
          </a:r>
          <a:r>
            <a:rPr lang="en-US" sz="1400" dirty="0" smtClean="0"/>
            <a:t>Pods</a:t>
          </a:r>
          <a:endParaRPr lang="en-US" sz="1400" dirty="0"/>
        </a:p>
      </dgm:t>
    </dgm:pt>
    <dgm:pt modelId="{8AEED212-7402-40C3-A870-56F52C7473F4}" type="parTrans" cxnId="{6DDECDE9-DF2B-448D-BA2C-695D8ECDD3C3}">
      <dgm:prSet/>
      <dgm:spPr/>
      <dgm:t>
        <a:bodyPr/>
        <a:lstStyle/>
        <a:p>
          <a:endParaRPr lang="en-US"/>
        </a:p>
      </dgm:t>
    </dgm:pt>
    <dgm:pt modelId="{BE3B7EC9-E0C4-4157-B29B-2CD9022B41DF}" type="sibTrans" cxnId="{6DDECDE9-DF2B-448D-BA2C-695D8ECDD3C3}">
      <dgm:prSet/>
      <dgm:spPr/>
      <dgm:t>
        <a:bodyPr/>
        <a:lstStyle/>
        <a:p>
          <a:endParaRPr lang="en-US"/>
        </a:p>
      </dgm:t>
    </dgm:pt>
    <dgm:pt modelId="{9B2B4C63-9909-4F31-9A3C-21E2779FE939}">
      <dgm:prSet phldrT="[Text]" custT="1"/>
      <dgm:spPr>
        <a:solidFill>
          <a:srgbClr val="92987A"/>
        </a:solidFill>
      </dgm:spPr>
      <dgm:t>
        <a:bodyPr/>
        <a:lstStyle/>
        <a:p>
          <a:pPr algn="l"/>
          <a:endParaRPr lang="en-US" sz="1400" dirty="0"/>
        </a:p>
      </dgm:t>
    </dgm:pt>
    <dgm:pt modelId="{246989A6-DDE3-4851-9B78-E8AF07D5473A}" type="parTrans" cxnId="{D061182A-F58B-46E1-B442-AB6E1CA682EA}">
      <dgm:prSet/>
      <dgm:spPr/>
      <dgm:t>
        <a:bodyPr/>
        <a:lstStyle/>
        <a:p>
          <a:endParaRPr lang="en-US"/>
        </a:p>
      </dgm:t>
    </dgm:pt>
    <dgm:pt modelId="{ED4CA475-DBFE-4BA4-B014-A618CDD76F65}" type="sibTrans" cxnId="{D061182A-F58B-46E1-B442-AB6E1CA682EA}">
      <dgm:prSet/>
      <dgm:spPr/>
      <dgm:t>
        <a:bodyPr/>
        <a:lstStyle/>
        <a:p>
          <a:endParaRPr lang="en-US"/>
        </a:p>
      </dgm:t>
    </dgm:pt>
    <dgm:pt modelId="{FF6685B3-A809-44AF-99A8-2393CE535C2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1400" b="0" dirty="0" smtClean="0"/>
            <a:t>Taxes, Buying House, Saving Money, etc.</a:t>
          </a:r>
          <a:endParaRPr lang="en-US" sz="1400" b="0" dirty="0"/>
        </a:p>
      </dgm:t>
    </dgm:pt>
    <dgm:pt modelId="{2D23655B-EFA7-47B8-BAEE-5B2CC65AAA5B}" type="parTrans" cxnId="{DFB58103-8E7B-4C5E-A6F6-9DD91CEC064F}">
      <dgm:prSet/>
      <dgm:spPr/>
      <dgm:t>
        <a:bodyPr/>
        <a:lstStyle/>
        <a:p>
          <a:endParaRPr lang="en-US"/>
        </a:p>
      </dgm:t>
    </dgm:pt>
    <dgm:pt modelId="{86DF19DF-785F-42CE-BDCE-B29AA8790492}" type="sibTrans" cxnId="{DFB58103-8E7B-4C5E-A6F6-9DD91CEC064F}">
      <dgm:prSet/>
      <dgm:spPr/>
      <dgm:t>
        <a:bodyPr/>
        <a:lstStyle/>
        <a:p>
          <a:endParaRPr lang="en-US"/>
        </a:p>
      </dgm:t>
    </dgm:pt>
    <dgm:pt modelId="{DA83F8C8-8F32-4D28-909A-9CA6F623CB40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1" dirty="0"/>
            <a:t>Multi-Purpose Turf Field</a:t>
          </a:r>
        </a:p>
      </dgm:t>
    </dgm:pt>
    <dgm:pt modelId="{30FCC6C9-6347-45DB-ADBD-FB49E64F9BF2}" type="parTrans" cxnId="{32A60FC4-83DE-45F9-BEE3-B5FC34DCA801}">
      <dgm:prSet/>
      <dgm:spPr/>
      <dgm:t>
        <a:bodyPr/>
        <a:lstStyle/>
        <a:p>
          <a:endParaRPr lang="en-US"/>
        </a:p>
      </dgm:t>
    </dgm:pt>
    <dgm:pt modelId="{3F3CD0A3-3F9E-4BD8-A75A-83DEDF9BBD79}" type="sibTrans" cxnId="{32A60FC4-83DE-45F9-BEE3-B5FC34DCA801}">
      <dgm:prSet/>
      <dgm:spPr/>
      <dgm:t>
        <a:bodyPr/>
        <a:lstStyle/>
        <a:p>
          <a:endParaRPr lang="en-US"/>
        </a:p>
      </dgm:t>
    </dgm:pt>
    <dgm:pt modelId="{62F782B7-DBEC-45A0-A5A0-CA272E582781}">
      <dgm:prSet phldrT="[Text]" custT="1"/>
      <dgm:spPr>
        <a:solidFill>
          <a:srgbClr val="92987A"/>
        </a:solidFill>
      </dgm:spPr>
      <dgm:t>
        <a:bodyPr/>
        <a:lstStyle/>
        <a:p>
          <a:pPr algn="l"/>
          <a:endParaRPr lang="en-US" sz="1400" dirty="0"/>
        </a:p>
      </dgm:t>
    </dgm:pt>
    <dgm:pt modelId="{6F6172EE-5837-49EC-9FFB-2BE6C33E1AF7}" type="parTrans" cxnId="{9841F693-8F5A-46BF-80D1-2747DCCC5111}">
      <dgm:prSet/>
      <dgm:spPr/>
      <dgm:t>
        <a:bodyPr/>
        <a:lstStyle/>
        <a:p>
          <a:endParaRPr lang="en-US"/>
        </a:p>
      </dgm:t>
    </dgm:pt>
    <dgm:pt modelId="{C2D28C2E-D485-4330-A5DA-E510ABCBB34D}" type="sibTrans" cxnId="{9841F693-8F5A-46BF-80D1-2747DCCC5111}">
      <dgm:prSet/>
      <dgm:spPr/>
      <dgm:t>
        <a:bodyPr/>
        <a:lstStyle/>
        <a:p>
          <a:endParaRPr lang="en-US"/>
        </a:p>
      </dgm:t>
    </dgm:pt>
    <dgm:pt modelId="{2F65F56F-BCDC-4739-8E84-7120FBEB02D9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0" dirty="0" smtClean="0"/>
            <a:t>Athletics</a:t>
          </a:r>
          <a:endParaRPr lang="en-US" sz="1400" b="0" dirty="0"/>
        </a:p>
      </dgm:t>
    </dgm:pt>
    <dgm:pt modelId="{7D46F9EF-8592-4C6F-B1E5-F06021AFDD2B}" type="parTrans" cxnId="{7C7570F3-9CE0-44D0-904A-1B02D9B44D6E}">
      <dgm:prSet/>
      <dgm:spPr/>
      <dgm:t>
        <a:bodyPr/>
        <a:lstStyle/>
        <a:p>
          <a:endParaRPr lang="en-US"/>
        </a:p>
      </dgm:t>
    </dgm:pt>
    <dgm:pt modelId="{CDA37E82-8E86-4CF8-9C45-2AF2245ECD5C}" type="sibTrans" cxnId="{7C7570F3-9CE0-44D0-904A-1B02D9B44D6E}">
      <dgm:prSet/>
      <dgm:spPr/>
      <dgm:t>
        <a:bodyPr/>
        <a:lstStyle/>
        <a:p>
          <a:endParaRPr lang="en-US"/>
        </a:p>
      </dgm:t>
    </dgm:pt>
    <dgm:pt modelId="{CE29373F-68F1-477D-8611-609811F6E229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0" dirty="0"/>
            <a:t>PE</a:t>
          </a:r>
        </a:p>
      </dgm:t>
    </dgm:pt>
    <dgm:pt modelId="{B865CBA9-B531-48A8-94AC-D468B8A84292}" type="parTrans" cxnId="{F6F53734-23D7-4D58-8A05-E5C58CE82AE1}">
      <dgm:prSet/>
      <dgm:spPr/>
      <dgm:t>
        <a:bodyPr/>
        <a:lstStyle/>
        <a:p>
          <a:endParaRPr lang="en-US"/>
        </a:p>
      </dgm:t>
    </dgm:pt>
    <dgm:pt modelId="{7E282E25-BD6F-4D4E-A8FF-1FE7367D395B}" type="sibTrans" cxnId="{F6F53734-23D7-4D58-8A05-E5C58CE82AE1}">
      <dgm:prSet/>
      <dgm:spPr/>
      <dgm:t>
        <a:bodyPr/>
        <a:lstStyle/>
        <a:p>
          <a:endParaRPr lang="en-US"/>
        </a:p>
      </dgm:t>
    </dgm:pt>
    <dgm:pt modelId="{09FC57C3-D8A2-4910-B13C-34229833365A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0" dirty="0"/>
            <a:t>Band</a:t>
          </a:r>
        </a:p>
      </dgm:t>
    </dgm:pt>
    <dgm:pt modelId="{F1A6A960-9EC6-4883-912C-566593118719}" type="parTrans" cxnId="{CD02304F-F335-4C8F-B1FC-625DE6AB76A6}">
      <dgm:prSet/>
      <dgm:spPr/>
      <dgm:t>
        <a:bodyPr/>
        <a:lstStyle/>
        <a:p>
          <a:endParaRPr lang="en-US"/>
        </a:p>
      </dgm:t>
    </dgm:pt>
    <dgm:pt modelId="{D6D53275-B376-47DE-B425-01EE090C2A22}" type="sibTrans" cxnId="{CD02304F-F335-4C8F-B1FC-625DE6AB76A6}">
      <dgm:prSet/>
      <dgm:spPr/>
      <dgm:t>
        <a:bodyPr/>
        <a:lstStyle/>
        <a:p>
          <a:endParaRPr lang="en-US"/>
        </a:p>
      </dgm:t>
    </dgm:pt>
    <dgm:pt modelId="{33E6B630-1E86-4C29-9C0E-9915B720CD9C}">
      <dgm:prSet phldrT="[Text]" custT="1"/>
      <dgm:spPr>
        <a:solidFill>
          <a:srgbClr val="92987A"/>
        </a:solidFill>
      </dgm:spPr>
      <dgm:t>
        <a:bodyPr/>
        <a:lstStyle/>
        <a:p>
          <a:pPr algn="l"/>
          <a:r>
            <a:rPr lang="en-US" sz="1400" b="0" dirty="0"/>
            <a:t>Community Use</a:t>
          </a:r>
        </a:p>
      </dgm:t>
    </dgm:pt>
    <dgm:pt modelId="{B0474803-8ED1-4617-97CB-EBC2D7331E1F}" type="parTrans" cxnId="{9DC11771-BEA5-4E70-AF6B-AB413572E1B4}">
      <dgm:prSet/>
      <dgm:spPr/>
      <dgm:t>
        <a:bodyPr/>
        <a:lstStyle/>
        <a:p>
          <a:endParaRPr lang="en-US"/>
        </a:p>
      </dgm:t>
    </dgm:pt>
    <dgm:pt modelId="{77695612-5F05-42FA-88C6-DBE95779EC01}" type="sibTrans" cxnId="{9DC11771-BEA5-4E70-AF6B-AB413572E1B4}">
      <dgm:prSet/>
      <dgm:spPr/>
      <dgm:t>
        <a:bodyPr/>
        <a:lstStyle/>
        <a:p>
          <a:endParaRPr lang="en-US"/>
        </a:p>
      </dgm:t>
    </dgm:pt>
    <dgm:pt modelId="{8752B523-877C-4479-9033-BEE03D14C60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b="1" dirty="0"/>
            <a:t>Adult Education Classes</a:t>
          </a:r>
        </a:p>
      </dgm:t>
    </dgm:pt>
    <dgm:pt modelId="{DA5AF80E-01AA-468F-AF64-E51CB9A63BE3}" type="parTrans" cxnId="{39799F02-4553-493F-9824-F7BE75F99CFE}">
      <dgm:prSet/>
      <dgm:spPr/>
      <dgm:t>
        <a:bodyPr/>
        <a:lstStyle/>
        <a:p>
          <a:endParaRPr lang="en-US"/>
        </a:p>
      </dgm:t>
    </dgm:pt>
    <dgm:pt modelId="{FDC72272-5168-4716-B288-B2F268197FBF}" type="sibTrans" cxnId="{39799F02-4553-493F-9824-F7BE75F99CFE}">
      <dgm:prSet/>
      <dgm:spPr/>
      <dgm:t>
        <a:bodyPr/>
        <a:lstStyle/>
        <a:p>
          <a:endParaRPr lang="en-US"/>
        </a:p>
      </dgm:t>
    </dgm:pt>
    <dgm:pt modelId="{BF7C562D-9762-4823-83CA-5B3970AC47A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Parenting/Family Support</a:t>
          </a:r>
        </a:p>
      </dgm:t>
    </dgm:pt>
    <dgm:pt modelId="{4A2E12E8-4ACF-4AC3-ADDC-339B984FC069}" type="parTrans" cxnId="{3F359548-13A7-4525-A7CB-9644E866192E}">
      <dgm:prSet/>
      <dgm:spPr/>
      <dgm:t>
        <a:bodyPr/>
        <a:lstStyle/>
        <a:p>
          <a:endParaRPr lang="en-US"/>
        </a:p>
      </dgm:t>
    </dgm:pt>
    <dgm:pt modelId="{A17A691B-186E-4A38-BC34-2D10CAAA5756}" type="sibTrans" cxnId="{3F359548-13A7-4525-A7CB-9644E866192E}">
      <dgm:prSet/>
      <dgm:spPr/>
      <dgm:t>
        <a:bodyPr/>
        <a:lstStyle/>
        <a:p>
          <a:endParaRPr lang="en-US"/>
        </a:p>
      </dgm:t>
    </dgm:pt>
    <dgm:pt modelId="{48A7AAB4-0176-4E6C-9AC2-8F251AE0CCA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Art &amp; Woodworking Classes</a:t>
          </a:r>
        </a:p>
      </dgm:t>
    </dgm:pt>
    <dgm:pt modelId="{4C97C528-E9D4-4DA3-A414-47BC1D31283C}" type="parTrans" cxnId="{64ECFA09-3065-4761-95B2-9F43D674C24C}">
      <dgm:prSet/>
      <dgm:spPr/>
      <dgm:t>
        <a:bodyPr/>
        <a:lstStyle/>
        <a:p>
          <a:endParaRPr lang="en-US"/>
        </a:p>
      </dgm:t>
    </dgm:pt>
    <dgm:pt modelId="{D8EEAE42-A5ED-428F-A9B2-260E03401376}" type="sibTrans" cxnId="{64ECFA09-3065-4761-95B2-9F43D674C24C}">
      <dgm:prSet/>
      <dgm:spPr/>
      <dgm:t>
        <a:bodyPr/>
        <a:lstStyle/>
        <a:p>
          <a:endParaRPr lang="en-US"/>
        </a:p>
      </dgm:t>
    </dgm:pt>
    <dgm:pt modelId="{6656CCDD-2549-499C-9623-4A7E113AF54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b="1" dirty="0"/>
            <a:t>Access to Athletic Facilities</a:t>
          </a:r>
        </a:p>
      </dgm:t>
    </dgm:pt>
    <dgm:pt modelId="{8C205DF0-79FD-4A48-A1B7-93C64F55FBA3}" type="parTrans" cxnId="{078D3E73-3BE0-4C75-B984-89E09033A18F}">
      <dgm:prSet/>
      <dgm:spPr/>
      <dgm:t>
        <a:bodyPr/>
        <a:lstStyle/>
        <a:p>
          <a:endParaRPr lang="en-US"/>
        </a:p>
      </dgm:t>
    </dgm:pt>
    <dgm:pt modelId="{0658E77C-B43C-4A24-9D4C-3BEC075739D2}" type="sibTrans" cxnId="{078D3E73-3BE0-4C75-B984-89E09033A18F}">
      <dgm:prSet/>
      <dgm:spPr/>
      <dgm:t>
        <a:bodyPr/>
        <a:lstStyle/>
        <a:p>
          <a:endParaRPr lang="en-US"/>
        </a:p>
      </dgm:t>
    </dgm:pt>
    <dgm:pt modelId="{7AFC9FBA-9A80-4AE0-89C0-98DD97BD322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Gymnasium</a:t>
          </a:r>
        </a:p>
      </dgm:t>
    </dgm:pt>
    <dgm:pt modelId="{A91A7D73-04E1-4BEF-87D9-A9D5B32DF8FF}" type="parTrans" cxnId="{66920FF7-4185-4F67-AFE4-7673B63DA829}">
      <dgm:prSet/>
      <dgm:spPr/>
      <dgm:t>
        <a:bodyPr/>
        <a:lstStyle/>
        <a:p>
          <a:endParaRPr lang="en-US"/>
        </a:p>
      </dgm:t>
    </dgm:pt>
    <dgm:pt modelId="{98152E26-49B5-42FD-A128-F7F105DBD3A7}" type="sibTrans" cxnId="{66920FF7-4185-4F67-AFE4-7673B63DA829}">
      <dgm:prSet/>
      <dgm:spPr/>
      <dgm:t>
        <a:bodyPr/>
        <a:lstStyle/>
        <a:p>
          <a:endParaRPr lang="en-US"/>
        </a:p>
      </dgm:t>
    </dgm:pt>
    <dgm:pt modelId="{7B91E358-120F-4EBA-9A6D-121FEEB29E4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Fitness Room</a:t>
          </a:r>
        </a:p>
      </dgm:t>
    </dgm:pt>
    <dgm:pt modelId="{D63AB43C-1370-4032-A95F-9DB970DD5C18}" type="parTrans" cxnId="{30CAF8C7-7C9C-4F28-A95A-2D99F24583AE}">
      <dgm:prSet/>
      <dgm:spPr/>
      <dgm:t>
        <a:bodyPr/>
        <a:lstStyle/>
        <a:p>
          <a:endParaRPr lang="en-US"/>
        </a:p>
      </dgm:t>
    </dgm:pt>
    <dgm:pt modelId="{73919655-B295-4028-8E96-095C70863A55}" type="sibTrans" cxnId="{30CAF8C7-7C9C-4F28-A95A-2D99F24583AE}">
      <dgm:prSet/>
      <dgm:spPr/>
      <dgm:t>
        <a:bodyPr/>
        <a:lstStyle/>
        <a:p>
          <a:endParaRPr lang="en-US"/>
        </a:p>
      </dgm:t>
    </dgm:pt>
    <dgm:pt modelId="{F7C9D840-E79E-44A5-91B2-769076BDC6A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Pool</a:t>
          </a:r>
        </a:p>
      </dgm:t>
    </dgm:pt>
    <dgm:pt modelId="{D40D1F78-C550-4095-98A8-C85CB3C8B8DB}" type="parTrans" cxnId="{00E86F67-EAD6-4D56-87AA-2EA55950A475}">
      <dgm:prSet/>
      <dgm:spPr/>
      <dgm:t>
        <a:bodyPr/>
        <a:lstStyle/>
        <a:p>
          <a:endParaRPr lang="en-US"/>
        </a:p>
      </dgm:t>
    </dgm:pt>
    <dgm:pt modelId="{D9A3D938-4319-4F62-A385-0364D6380A2A}" type="sibTrans" cxnId="{00E86F67-EAD6-4D56-87AA-2EA55950A475}">
      <dgm:prSet/>
      <dgm:spPr/>
      <dgm:t>
        <a:bodyPr/>
        <a:lstStyle/>
        <a:p>
          <a:endParaRPr lang="en-US"/>
        </a:p>
      </dgm:t>
    </dgm:pt>
    <dgm:pt modelId="{9C7CAC70-B7B8-4AE6-8AE5-D779C00F731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Lecture Series</a:t>
          </a:r>
        </a:p>
      </dgm:t>
    </dgm:pt>
    <dgm:pt modelId="{1456C47D-38E2-4A2F-8F21-83F723FFB423}" type="parTrans" cxnId="{8B19C7A0-0A53-4425-AD6C-7BDB012EFA84}">
      <dgm:prSet/>
      <dgm:spPr/>
      <dgm:t>
        <a:bodyPr/>
        <a:lstStyle/>
        <a:p>
          <a:endParaRPr lang="en-US"/>
        </a:p>
      </dgm:t>
    </dgm:pt>
    <dgm:pt modelId="{9FF139AE-59CA-4E41-9676-796DEB9CFECD}" type="sibTrans" cxnId="{8B19C7A0-0A53-4425-AD6C-7BDB012EFA84}">
      <dgm:prSet/>
      <dgm:spPr/>
      <dgm:t>
        <a:bodyPr/>
        <a:lstStyle/>
        <a:p>
          <a:endParaRPr lang="en-US"/>
        </a:p>
      </dgm:t>
    </dgm:pt>
    <dgm:pt modelId="{17C87AC4-017D-4760-9A32-CCEA00CE448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en-US" sz="1400" dirty="0"/>
        </a:p>
      </dgm:t>
    </dgm:pt>
    <dgm:pt modelId="{4C2CF8E8-918E-4730-9ED4-C05385ACBF63}" type="parTrans" cxnId="{6C4A0C8B-7B18-4182-B54B-9FF44895C162}">
      <dgm:prSet/>
      <dgm:spPr/>
      <dgm:t>
        <a:bodyPr/>
        <a:lstStyle/>
        <a:p>
          <a:endParaRPr lang="en-US"/>
        </a:p>
      </dgm:t>
    </dgm:pt>
    <dgm:pt modelId="{1A80FE10-C44D-4E5A-8268-6CB43D33E3C0}" type="sibTrans" cxnId="{6C4A0C8B-7B18-4182-B54B-9FF44895C162}">
      <dgm:prSet/>
      <dgm:spPr/>
      <dgm:t>
        <a:bodyPr/>
        <a:lstStyle/>
        <a:p>
          <a:endParaRPr lang="en-US"/>
        </a:p>
      </dgm:t>
    </dgm:pt>
    <dgm:pt modelId="{DAE6E7E3-C12B-4970-91F7-D1CF30DBCEA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b="1" dirty="0"/>
            <a:t>Recreational</a:t>
          </a:r>
        </a:p>
      </dgm:t>
    </dgm:pt>
    <dgm:pt modelId="{04CDDDA5-1903-443A-813D-BA799A20CF60}" type="parTrans" cxnId="{B349FF49-80B5-4314-A6BB-8CBBCD19FF70}">
      <dgm:prSet/>
      <dgm:spPr/>
      <dgm:t>
        <a:bodyPr/>
        <a:lstStyle/>
        <a:p>
          <a:endParaRPr lang="en-US"/>
        </a:p>
      </dgm:t>
    </dgm:pt>
    <dgm:pt modelId="{434DA865-4610-45C1-8828-BB34A5056B29}" type="sibTrans" cxnId="{B349FF49-80B5-4314-A6BB-8CBBCD19FF70}">
      <dgm:prSet/>
      <dgm:spPr/>
      <dgm:t>
        <a:bodyPr/>
        <a:lstStyle/>
        <a:p>
          <a:endParaRPr lang="en-US"/>
        </a:p>
      </dgm:t>
    </dgm:pt>
    <dgm:pt modelId="{647F6386-F53E-4397-AC6C-56168BCF494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en-US" sz="1400" dirty="0"/>
        </a:p>
      </dgm:t>
    </dgm:pt>
    <dgm:pt modelId="{A4C639C3-F681-4CC3-B10F-5005D60C2D97}" type="parTrans" cxnId="{B7BA2D4C-ACD0-468F-A715-4D40EE0749EC}">
      <dgm:prSet/>
      <dgm:spPr/>
      <dgm:t>
        <a:bodyPr/>
        <a:lstStyle/>
        <a:p>
          <a:endParaRPr lang="en-US"/>
        </a:p>
      </dgm:t>
    </dgm:pt>
    <dgm:pt modelId="{541DE46B-5C6E-4B91-95EC-07C0A0A1E66F}" type="sibTrans" cxnId="{B7BA2D4C-ACD0-468F-A715-4D40EE0749EC}">
      <dgm:prSet/>
      <dgm:spPr/>
      <dgm:t>
        <a:bodyPr/>
        <a:lstStyle/>
        <a:p>
          <a:endParaRPr lang="en-US"/>
        </a:p>
      </dgm:t>
    </dgm:pt>
    <dgm:pt modelId="{FBB50464-6494-4486-A98F-0373ACB96E0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Food Trucks</a:t>
          </a:r>
        </a:p>
      </dgm:t>
    </dgm:pt>
    <dgm:pt modelId="{2B3F0645-DEF9-4AC2-B81D-CCEF4F406B97}" type="parTrans" cxnId="{80281B49-D8B9-41B5-8878-9CF8BD1B590F}">
      <dgm:prSet/>
      <dgm:spPr/>
      <dgm:t>
        <a:bodyPr/>
        <a:lstStyle/>
        <a:p>
          <a:endParaRPr lang="en-US"/>
        </a:p>
      </dgm:t>
    </dgm:pt>
    <dgm:pt modelId="{95900E06-FF7D-4293-ABA5-FEB7E7D3006E}" type="sibTrans" cxnId="{80281B49-D8B9-41B5-8878-9CF8BD1B590F}">
      <dgm:prSet/>
      <dgm:spPr/>
      <dgm:t>
        <a:bodyPr/>
        <a:lstStyle/>
        <a:p>
          <a:endParaRPr lang="en-US"/>
        </a:p>
      </dgm:t>
    </dgm:pt>
    <dgm:pt modelId="{54C9CAEE-1603-4BF4-B56E-4E6594170EF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n-US" sz="1400" b="1" dirty="0"/>
            <a:t>ROTC</a:t>
          </a:r>
        </a:p>
      </dgm:t>
    </dgm:pt>
    <dgm:pt modelId="{3FBFB8C2-FB44-42E1-9571-A4C942066684}" type="parTrans" cxnId="{F529B495-B4B4-405E-9FA3-A4DE78E54E6A}">
      <dgm:prSet/>
      <dgm:spPr/>
      <dgm:t>
        <a:bodyPr/>
        <a:lstStyle/>
        <a:p>
          <a:endParaRPr lang="en-US"/>
        </a:p>
      </dgm:t>
    </dgm:pt>
    <dgm:pt modelId="{027B1E5C-0F83-4F75-963C-D87D5A7459D9}" type="sibTrans" cxnId="{F529B495-B4B4-405E-9FA3-A4DE78E54E6A}">
      <dgm:prSet/>
      <dgm:spPr/>
      <dgm:t>
        <a:bodyPr/>
        <a:lstStyle/>
        <a:p>
          <a:endParaRPr lang="en-US"/>
        </a:p>
      </dgm:t>
    </dgm:pt>
    <dgm:pt modelId="{FEB49544-8357-4C4E-8A32-4819A9B9F24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Outdoor Trails &amp; Facility Use</a:t>
          </a:r>
        </a:p>
      </dgm:t>
    </dgm:pt>
    <dgm:pt modelId="{E172BC1D-C16C-4DD3-ADE6-94F171A5299C}" type="parTrans" cxnId="{33197CBB-F3EB-4124-BD32-0E852725BF71}">
      <dgm:prSet/>
      <dgm:spPr/>
      <dgm:t>
        <a:bodyPr/>
        <a:lstStyle/>
        <a:p>
          <a:endParaRPr lang="en-US"/>
        </a:p>
      </dgm:t>
    </dgm:pt>
    <dgm:pt modelId="{17741C75-A663-4B12-BE9A-AF602A144DE3}" type="sibTrans" cxnId="{33197CBB-F3EB-4124-BD32-0E852725BF71}">
      <dgm:prSet/>
      <dgm:spPr/>
      <dgm:t>
        <a:bodyPr/>
        <a:lstStyle/>
        <a:p>
          <a:endParaRPr lang="en-US"/>
        </a:p>
      </dgm:t>
    </dgm:pt>
    <dgm:pt modelId="{8444D2D8-0CAB-47FA-9CCA-8906CEECA7C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/>
            <a:t>Family Nights</a:t>
          </a:r>
        </a:p>
      </dgm:t>
    </dgm:pt>
    <dgm:pt modelId="{D0147A1B-2DB3-4B0F-950B-6DBD623FCF1B}" type="parTrans" cxnId="{787A0CE7-DA9F-454A-BCB9-3DB57BFCEA3B}">
      <dgm:prSet/>
      <dgm:spPr/>
      <dgm:t>
        <a:bodyPr/>
        <a:lstStyle/>
        <a:p>
          <a:endParaRPr lang="en-US"/>
        </a:p>
      </dgm:t>
    </dgm:pt>
    <dgm:pt modelId="{9D5111A4-1BEB-40EC-8016-2ED6164FF625}" type="sibTrans" cxnId="{787A0CE7-DA9F-454A-BCB9-3DB57BFCEA3B}">
      <dgm:prSet/>
      <dgm:spPr/>
      <dgm:t>
        <a:bodyPr/>
        <a:lstStyle/>
        <a:p>
          <a:endParaRPr lang="en-US"/>
        </a:p>
      </dgm:t>
    </dgm:pt>
    <dgm:pt modelId="{0760C338-ACF7-477A-B7F0-B2AD8A6763D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b="1" dirty="0"/>
            <a:t>Health &amp; Dental Clinic</a:t>
          </a:r>
        </a:p>
      </dgm:t>
    </dgm:pt>
    <dgm:pt modelId="{DDC12C24-87C7-4F8C-B629-A64FCE0A525A}" type="parTrans" cxnId="{AFA98695-90CC-4BA7-9287-0505D179869E}">
      <dgm:prSet/>
      <dgm:spPr/>
      <dgm:t>
        <a:bodyPr/>
        <a:lstStyle/>
        <a:p>
          <a:endParaRPr lang="en-US"/>
        </a:p>
      </dgm:t>
    </dgm:pt>
    <dgm:pt modelId="{8EDDB2F4-069C-4336-9E9F-6954A367E5E0}" type="sibTrans" cxnId="{AFA98695-90CC-4BA7-9287-0505D179869E}">
      <dgm:prSet/>
      <dgm:spPr/>
      <dgm:t>
        <a:bodyPr/>
        <a:lstStyle/>
        <a:p>
          <a:endParaRPr lang="en-US"/>
        </a:p>
      </dgm:t>
    </dgm:pt>
    <dgm:pt modelId="{DDE9AED1-6A36-4333-A4D1-DF8E6A3B08C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en-US" sz="1400" dirty="0"/>
        </a:p>
      </dgm:t>
    </dgm:pt>
    <dgm:pt modelId="{824F58B8-48CF-461F-B13D-D1BD7425165D}" type="parTrans" cxnId="{131D32ED-1FF9-4F41-AF0D-70E3050FE639}">
      <dgm:prSet/>
      <dgm:spPr/>
      <dgm:t>
        <a:bodyPr/>
        <a:lstStyle/>
        <a:p>
          <a:endParaRPr lang="en-US"/>
        </a:p>
      </dgm:t>
    </dgm:pt>
    <dgm:pt modelId="{E19D557A-75E4-46EF-BAB6-5241E9AA160A}" type="sibTrans" cxnId="{131D32ED-1FF9-4F41-AF0D-70E3050FE639}">
      <dgm:prSet/>
      <dgm:spPr/>
      <dgm:t>
        <a:bodyPr/>
        <a:lstStyle/>
        <a:p>
          <a:endParaRPr lang="en-US"/>
        </a:p>
      </dgm:t>
    </dgm:pt>
    <dgm:pt modelId="{B3B0D859-6698-495A-8372-8A9A4ADFEE24}" type="pres">
      <dgm:prSet presAssocID="{D2F8879E-68FD-4511-942A-C2ECDC7C5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4D4F9E-6E3A-4EDE-9362-2B7164330D6A}" type="pres">
      <dgm:prSet presAssocID="{D56C0183-033D-46C7-96C5-5C6B4471C490}" presName="roof" presStyleLbl="dkBgShp" presStyleIdx="0" presStyleCnt="2" custScaleY="46915" custLinFactNeighborY="-13271"/>
      <dgm:spPr/>
      <dgm:t>
        <a:bodyPr/>
        <a:lstStyle/>
        <a:p>
          <a:endParaRPr lang="en-US"/>
        </a:p>
      </dgm:t>
    </dgm:pt>
    <dgm:pt modelId="{04DEF105-8B56-4563-8607-064D7AF6F9D8}" type="pres">
      <dgm:prSet presAssocID="{D56C0183-033D-46C7-96C5-5C6B4471C490}" presName="pillars" presStyleCnt="0"/>
      <dgm:spPr/>
    </dgm:pt>
    <dgm:pt modelId="{BFE2090E-CE1F-483E-A862-ED8CB3F399A6}" type="pres">
      <dgm:prSet presAssocID="{D56C0183-033D-46C7-96C5-5C6B4471C490}" presName="pillar1" presStyleLbl="node1" presStyleIdx="0" presStyleCnt="3" custScaleY="133647" custLinFactNeighborX="-147" custLinFactNeighborY="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6E871-BDA1-4C86-BBDD-CD89F4BF4F39}" type="pres">
      <dgm:prSet presAssocID="{90356D62-A595-436B-9029-0032907F6127}" presName="pillarX" presStyleLbl="node1" presStyleIdx="1" presStyleCnt="3" custScaleY="133647" custLinFactNeighborY="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60AB2-9B16-4922-BD6A-F27CC9E32033}" type="pres">
      <dgm:prSet presAssocID="{92E726CC-4864-437F-9E66-7930D974B256}" presName="pillarX" presStyleLbl="node1" presStyleIdx="2" presStyleCnt="3" custScaleY="133647" custLinFactNeighborY="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AB73-82FE-45C8-9885-6B523D6E737B}" type="pres">
      <dgm:prSet presAssocID="{D56C0183-033D-46C7-96C5-5C6B4471C490}" presName="base" presStyleLbl="dkBgShp" presStyleIdx="1" presStyleCnt="2" custLinFactY="100000" custLinFactNeighborX="833" custLinFactNeighborY="143958"/>
      <dgm:spPr>
        <a:solidFill>
          <a:schemeClr val="bg2"/>
        </a:solidFill>
      </dgm:spPr>
    </dgm:pt>
  </dgm:ptLst>
  <dgm:cxnLst>
    <dgm:cxn modelId="{E8DEF471-2980-4394-A103-656FB5EF63E9}" type="presOf" srcId="{90356D62-A595-436B-9029-0032907F6127}" destId="{89B6E871-BDA1-4C86-BBDD-CD89F4BF4F39}" srcOrd="0" destOrd="0" presId="urn:microsoft.com/office/officeart/2005/8/layout/hList3"/>
    <dgm:cxn modelId="{F4CF3E7B-00B0-48BB-9844-E9FA8F18F3B0}" type="presOf" srcId="{3FF6339C-B737-4B3A-9B1F-CAFAB7BA9D8F}" destId="{BFE2090E-CE1F-483E-A862-ED8CB3F399A6}" srcOrd="0" destOrd="12" presId="urn:microsoft.com/office/officeart/2005/8/layout/hList3"/>
    <dgm:cxn modelId="{B519CE6D-002B-44AD-8E99-A71DD02A2AC3}" type="presOf" srcId="{8F0B000B-C82E-4699-9CD1-FBE5BA87021D}" destId="{89B6E871-BDA1-4C86-BBDD-CD89F4BF4F39}" srcOrd="0" destOrd="2" presId="urn:microsoft.com/office/officeart/2005/8/layout/hList3"/>
    <dgm:cxn modelId="{CD02304F-F335-4C8F-B1FC-625DE6AB76A6}" srcId="{DA83F8C8-8F32-4D28-909A-9CA6F623CB40}" destId="{09FC57C3-D8A2-4910-B13C-34229833365A}" srcOrd="2" destOrd="0" parTransId="{F1A6A960-9EC6-4883-912C-566593118719}" sibTransId="{D6D53275-B376-47DE-B425-01EE090C2A22}"/>
    <dgm:cxn modelId="{2A384EF7-6923-44D8-BEC3-C2FBBF6CA30B}" type="presOf" srcId="{329D579B-2CE7-4939-9362-B3954F0D54F6}" destId="{BFE2090E-CE1F-483E-A862-ED8CB3F399A6}" srcOrd="0" destOrd="9" presId="urn:microsoft.com/office/officeart/2005/8/layout/hList3"/>
    <dgm:cxn modelId="{056E8C29-5DF2-44FB-990B-68CB2B24A03E}" type="presOf" srcId="{54567566-FA67-464F-8424-D4885716E7BD}" destId="{BFE2090E-CE1F-483E-A862-ED8CB3F399A6}" srcOrd="0" destOrd="8" presId="urn:microsoft.com/office/officeart/2005/8/layout/hList3"/>
    <dgm:cxn modelId="{0DF19939-A1A5-49D5-8E7A-F943C5BB868D}" type="presOf" srcId="{6656CCDD-2549-499C-9623-4A7E113AF54C}" destId="{30760AB2-9B16-4922-BD6A-F27CC9E32033}" srcOrd="0" destOrd="6" presId="urn:microsoft.com/office/officeart/2005/8/layout/hList3"/>
    <dgm:cxn modelId="{CBB22853-D34F-4085-B7AF-1B921EF10BA5}" type="presOf" srcId="{9B9C4867-084C-4891-96FA-BE4376A8BF3D}" destId="{BFE2090E-CE1F-483E-A862-ED8CB3F399A6}" srcOrd="0" destOrd="1" presId="urn:microsoft.com/office/officeart/2005/8/layout/hList3"/>
    <dgm:cxn modelId="{365FB871-09D1-4A76-8F05-104FCFEA278E}" type="presOf" srcId="{7B91E358-120F-4EBA-9A6D-121FEEB29E41}" destId="{30760AB2-9B16-4922-BD6A-F27CC9E32033}" srcOrd="0" destOrd="8" presId="urn:microsoft.com/office/officeart/2005/8/layout/hList3"/>
    <dgm:cxn modelId="{E70DE8C7-3F6E-4619-A04A-72E079DC8488}" srcId="{9B9C4867-084C-4891-96FA-BE4376A8BF3D}" destId="{87E172B4-FD92-48D2-91F7-29CC139167ED}" srcOrd="1" destOrd="0" parTransId="{820A5C09-4A0A-40B2-8230-00A1FE015D94}" sibTransId="{5279D8D1-5E08-428F-A1DA-FA19DBF387D2}"/>
    <dgm:cxn modelId="{F28BEC56-4CEB-4AD8-80A5-F4F61C4329C7}" type="presOf" srcId="{B8EAEC40-F028-40EC-BCF6-C791BD74FEC0}" destId="{BFE2090E-CE1F-483E-A862-ED8CB3F399A6}" srcOrd="0" destOrd="5" presId="urn:microsoft.com/office/officeart/2005/8/layout/hList3"/>
    <dgm:cxn modelId="{D02FEC0C-24E8-4345-AAE2-58D010EDF52C}" type="presOf" srcId="{48A7AAB4-0176-4E6C-9AC2-8F251AE0CCA4}" destId="{30760AB2-9B16-4922-BD6A-F27CC9E32033}" srcOrd="0" destOrd="3" presId="urn:microsoft.com/office/officeart/2005/8/layout/hList3"/>
    <dgm:cxn modelId="{8B19C7A0-0A53-4425-AD6C-7BDB012EFA84}" srcId="{8752B523-877C-4479-9033-BEE03D14C602}" destId="{9C7CAC70-B7B8-4AE6-8AE5-D779C00F7316}" srcOrd="2" destOrd="0" parTransId="{1456C47D-38E2-4A2F-8F21-83F723FFB423}" sibTransId="{9FF139AE-59CA-4E41-9676-796DEB9CFECD}"/>
    <dgm:cxn modelId="{7BB35C66-2A87-4529-AEDC-FFD09702834D}" type="presOf" srcId="{540628F1-92FC-4534-9C70-19DE3A497428}" destId="{89B6E871-BDA1-4C86-BBDD-CD89F4BF4F39}" srcOrd="0" destOrd="3" presId="urn:microsoft.com/office/officeart/2005/8/layout/hList3"/>
    <dgm:cxn modelId="{64ECFA09-3065-4761-95B2-9F43D674C24C}" srcId="{8752B523-877C-4479-9033-BEE03D14C602}" destId="{48A7AAB4-0176-4E6C-9AC2-8F251AE0CCA4}" srcOrd="1" destOrd="0" parTransId="{4C97C528-E9D4-4DA3-A414-47BC1D31283C}" sibTransId="{D8EEAE42-A5ED-428F-A9B2-260E03401376}"/>
    <dgm:cxn modelId="{74B51D26-B6E1-4B48-B6F5-0FA7E16D6EE3}" type="presOf" srcId="{647F6386-F53E-4397-AC6C-56168BCF494A}" destId="{30760AB2-9B16-4922-BD6A-F27CC9E32033}" srcOrd="0" destOrd="10" presId="urn:microsoft.com/office/officeart/2005/8/layout/hList3"/>
    <dgm:cxn modelId="{FF337C5C-BF12-402A-B95D-FF7737D9254C}" type="presOf" srcId="{09FC57C3-D8A2-4910-B13C-34229833365A}" destId="{89B6E871-BDA1-4C86-BBDD-CD89F4BF4F39}" srcOrd="0" destOrd="12" presId="urn:microsoft.com/office/officeart/2005/8/layout/hList3"/>
    <dgm:cxn modelId="{131D32ED-1FF9-4F41-AF0D-70E3050FE639}" srcId="{DAE6E7E3-C12B-4970-91F7-D1CF30DBCEAA}" destId="{DDE9AED1-6A36-4333-A4D1-DF8E6A3B08C2}" srcOrd="3" destOrd="0" parTransId="{824F58B8-48CF-461F-B13D-D1BD7425165D}" sibTransId="{E19D557A-75E4-46EF-BAB6-5241E9AA160A}"/>
    <dgm:cxn modelId="{495F9574-5257-4344-9FEA-E7A68F11D3E4}" type="presOf" srcId="{DA83F8C8-8F32-4D28-909A-9CA6F623CB40}" destId="{89B6E871-BDA1-4C86-BBDD-CD89F4BF4F39}" srcOrd="0" destOrd="9" presId="urn:microsoft.com/office/officeart/2005/8/layout/hList3"/>
    <dgm:cxn modelId="{F29433B5-4B67-4036-B401-43C982B0CECA}" type="presOf" srcId="{FEB49544-8357-4C4E-8A32-4819A9B9F24C}" destId="{30760AB2-9B16-4922-BD6A-F27CC9E32033}" srcOrd="0" destOrd="13" presId="urn:microsoft.com/office/officeart/2005/8/layout/hList3"/>
    <dgm:cxn modelId="{2E84B688-A8DD-4E76-A349-7F5DCD2991D4}" srcId="{9B9C4867-084C-4891-96FA-BE4376A8BF3D}" destId="{54567566-FA67-464F-8424-D4885716E7BD}" srcOrd="6" destOrd="0" parTransId="{5D416296-7FA3-4941-965A-18366485BB9F}" sibTransId="{EFD4F422-478A-4698-902A-FC70DF539B9F}"/>
    <dgm:cxn modelId="{EF600CB3-556C-448E-A113-293BE5C57DE6}" type="presOf" srcId="{87E172B4-FD92-48D2-91F7-29CC139167ED}" destId="{BFE2090E-CE1F-483E-A862-ED8CB3F399A6}" srcOrd="0" destOrd="3" presId="urn:microsoft.com/office/officeart/2005/8/layout/hList3"/>
    <dgm:cxn modelId="{30CAF8C7-7C9C-4F28-A95A-2D99F24583AE}" srcId="{6656CCDD-2549-499C-9623-4A7E113AF54C}" destId="{7B91E358-120F-4EBA-9A6D-121FEEB29E41}" srcOrd="1" destOrd="0" parTransId="{D63AB43C-1370-4032-A95F-9DB970DD5C18}" sibTransId="{73919655-B295-4028-8E96-095C70863A55}"/>
    <dgm:cxn modelId="{55504628-88F0-4151-BCE4-60FCDF9CC5DD}" srcId="{D56C0183-033D-46C7-96C5-5C6B4471C490}" destId="{94F712BC-CAF5-4EF3-B1BE-1BE705AC7F3C}" srcOrd="0" destOrd="0" parTransId="{C36E7548-6F70-49BA-933F-468349E5CAEF}" sibTransId="{35242115-9E94-4E73-8BAB-9F6F37788424}"/>
    <dgm:cxn modelId="{85A8A2CF-2ADE-45AD-8CA7-B8A2CF331AE0}" type="presOf" srcId="{2F65F56F-BCDC-4739-8E84-7120FBEB02D9}" destId="{89B6E871-BDA1-4C86-BBDD-CD89F4BF4F39}" srcOrd="0" destOrd="10" presId="urn:microsoft.com/office/officeart/2005/8/layout/hList3"/>
    <dgm:cxn modelId="{66F77151-6B5B-4389-9C28-EB8C44CCDAC7}" type="presOf" srcId="{D2F8879E-68FD-4511-942A-C2ECDC7C591E}" destId="{B3B0D859-6698-495A-8372-8A9A4ADFEE24}" srcOrd="0" destOrd="0" presId="urn:microsoft.com/office/officeart/2005/8/layout/hList3"/>
    <dgm:cxn modelId="{DFB58103-8E7B-4C5E-A6F6-9DD91CEC064F}" srcId="{E955325A-51B3-433D-BB5C-F8A1502EC95A}" destId="{FF6685B3-A809-44AF-99A8-2393CE535C2D}" srcOrd="0" destOrd="0" parTransId="{2D23655B-EFA7-47B8-BAEE-5B2CC65AAA5B}" sibTransId="{86DF19DF-785F-42CE-BDCE-B29AA8790492}"/>
    <dgm:cxn modelId="{9841F693-8F5A-46BF-80D1-2747DCCC5111}" srcId="{0CE44CAF-9B11-424E-8472-FA02C13AB63E}" destId="{62F782B7-DBEC-45A0-A5A0-CA272E582781}" srcOrd="1" destOrd="0" parTransId="{6F6172EE-5837-49EC-9FFB-2BE6C33E1AF7}" sibTransId="{C2D28C2E-D485-4330-A5DA-E510ABCBB34D}"/>
    <dgm:cxn modelId="{C425BD77-0C88-42F9-9784-923ED506B3DE}" type="presOf" srcId="{BF7C562D-9762-4823-83CA-5B3970AC47A9}" destId="{30760AB2-9B16-4922-BD6A-F27CC9E32033}" srcOrd="0" destOrd="2" presId="urn:microsoft.com/office/officeart/2005/8/layout/hList3"/>
    <dgm:cxn modelId="{FFF769CE-930A-4E18-9580-0C79B8CED81A}" type="presOf" srcId="{0760C338-ACF7-477A-B7F0-B2AD8A6763D7}" destId="{30760AB2-9B16-4922-BD6A-F27CC9E32033}" srcOrd="0" destOrd="16" presId="urn:microsoft.com/office/officeart/2005/8/layout/hList3"/>
    <dgm:cxn modelId="{4259AF60-B253-4589-AAC4-860BA98204D1}" type="presOf" srcId="{9B2B4C63-9909-4F31-9A3C-21E2779FE939}" destId="{89B6E871-BDA1-4C86-BBDD-CD89F4BF4F39}" srcOrd="0" destOrd="4" presId="urn:microsoft.com/office/officeart/2005/8/layout/hList3"/>
    <dgm:cxn modelId="{A78EB402-C80B-4278-87C2-90185EAD2D29}" type="presOf" srcId="{17C87AC4-017D-4760-9A32-CCEA00CE4488}" destId="{30760AB2-9B16-4922-BD6A-F27CC9E32033}" srcOrd="0" destOrd="5" presId="urn:microsoft.com/office/officeart/2005/8/layout/hList3"/>
    <dgm:cxn modelId="{AE2633CD-32D1-4BEC-95F5-D47903B18E24}" type="presOf" srcId="{DAE6E7E3-C12B-4970-91F7-D1CF30DBCEAA}" destId="{30760AB2-9B16-4922-BD6A-F27CC9E32033}" srcOrd="0" destOrd="11" presId="urn:microsoft.com/office/officeart/2005/8/layout/hList3"/>
    <dgm:cxn modelId="{0D8D9317-DE0A-4FD0-899D-C2CA18261466}" type="presOf" srcId="{66AD9301-1FD2-4B72-A510-6CC71A05A636}" destId="{BFE2090E-CE1F-483E-A862-ED8CB3F399A6}" srcOrd="0" destOrd="6" presId="urn:microsoft.com/office/officeart/2005/8/layout/hList3"/>
    <dgm:cxn modelId="{7868F149-F5BA-46D4-91FC-DAAD4273501E}" srcId="{9B9C4867-084C-4891-96FA-BE4376A8BF3D}" destId="{63AFB746-B158-4411-8BBD-9D9506D8FE8B}" srcOrd="0" destOrd="0" parTransId="{0BD53DB7-6E0E-4F43-AFC8-BD8A7224C284}" sibTransId="{0EEC43CD-E45C-4A00-B36B-7F46AEC68A3B}"/>
    <dgm:cxn modelId="{837D8CAE-A05D-4B54-9253-F11D23CD2D2D}" type="presOf" srcId="{E955325A-51B3-433D-BB5C-F8A1502EC95A}" destId="{BFE2090E-CE1F-483E-A862-ED8CB3F399A6}" srcOrd="0" destOrd="10" presId="urn:microsoft.com/office/officeart/2005/8/layout/hList3"/>
    <dgm:cxn modelId="{3B9749E9-919C-4AFE-AFCC-7FE5B5E3E0A9}" type="presOf" srcId="{DDE9AED1-6A36-4333-A4D1-DF8E6A3B08C2}" destId="{30760AB2-9B16-4922-BD6A-F27CC9E32033}" srcOrd="0" destOrd="15" presId="urn:microsoft.com/office/officeart/2005/8/layout/hList3"/>
    <dgm:cxn modelId="{787A0CE7-DA9F-454A-BCB9-3DB57BFCEA3B}" srcId="{DAE6E7E3-C12B-4970-91F7-D1CF30DBCEAA}" destId="{8444D2D8-0CAB-47FA-9CCA-8906CEECA7C7}" srcOrd="2" destOrd="0" parTransId="{D0147A1B-2DB3-4B0F-950B-6DBD623FCF1B}" sibTransId="{9D5111A4-1BEB-40EC-8016-2ED6164FF625}"/>
    <dgm:cxn modelId="{E7E7F600-64FF-4FB8-AECB-ADD043B714A4}" type="presOf" srcId="{FF6685B3-A809-44AF-99A8-2393CE535C2D}" destId="{BFE2090E-CE1F-483E-A862-ED8CB3F399A6}" srcOrd="0" destOrd="11" presId="urn:microsoft.com/office/officeart/2005/8/layout/hList3"/>
    <dgm:cxn modelId="{EDF35F4C-2C16-4F55-AF5C-1A91612D2CC6}" srcId="{90356D62-A595-436B-9029-0032907F6127}" destId="{A3046DD7-0D7A-4D16-AB6E-7C42DF0043F0}" srcOrd="1" destOrd="0" parTransId="{FDF8CA60-6D23-468B-9ED9-1097B49B0361}" sibTransId="{17AC33EF-93A8-45BF-AF7A-96AD751B7C3C}"/>
    <dgm:cxn modelId="{51094AB2-D492-4852-ACD4-B5B5226177E7}" srcId="{9B9C4867-084C-4891-96FA-BE4376A8BF3D}" destId="{66AD9301-1FD2-4B72-A510-6CC71A05A636}" srcOrd="4" destOrd="0" parTransId="{237B90FC-8FE0-4785-909E-8B11CFDF14AB}" sibTransId="{20E2ED6E-2B2F-43A1-AC3B-D1A7119C0607}"/>
    <dgm:cxn modelId="{3F359548-13A7-4525-A7CB-9644E866192E}" srcId="{8752B523-877C-4479-9033-BEE03D14C602}" destId="{BF7C562D-9762-4823-83CA-5B3970AC47A9}" srcOrd="0" destOrd="0" parTransId="{4A2E12E8-4ACF-4AC3-ADDC-339B984FC069}" sibTransId="{A17A691B-186E-4A38-BC34-2D10CAAA5756}"/>
    <dgm:cxn modelId="{242F74A1-3B07-4533-A26F-05893594E582}" srcId="{FD713037-15F5-45AE-A03B-A3669439BD24}" destId="{8F0B000B-C82E-4699-9CD1-FBE5BA87021D}" srcOrd="0" destOrd="0" parTransId="{DE46B3C4-5022-477F-9E66-556E5C6ADE24}" sibTransId="{6D76511B-CA51-4214-AD32-7348E96CE084}"/>
    <dgm:cxn modelId="{F529B495-B4B4-405E-9FA3-A4DE78E54E6A}" srcId="{94F712BC-CAF5-4EF3-B1BE-1BE705AC7F3C}" destId="{54C9CAEE-1603-4BF4-B56E-4E6594170EF2}" srcOrd="4" destOrd="0" parTransId="{3FBFB8C2-FB44-42E1-9571-A4C942066684}" sibTransId="{027B1E5C-0F83-4F75-963C-D87D5A7459D9}"/>
    <dgm:cxn modelId="{5B05E71A-86F3-4E61-8ABC-E3125853BE91}" type="presOf" srcId="{54C9CAEE-1603-4BF4-B56E-4E6594170EF2}" destId="{BFE2090E-CE1F-483E-A862-ED8CB3F399A6}" srcOrd="0" destOrd="13" presId="urn:microsoft.com/office/officeart/2005/8/layout/hList3"/>
    <dgm:cxn modelId="{6C4A0C8B-7B18-4182-B54B-9FF44895C162}" srcId="{8752B523-877C-4479-9033-BEE03D14C602}" destId="{17C87AC4-017D-4760-9A32-CCEA00CE4488}" srcOrd="3" destOrd="0" parTransId="{4C2CF8E8-918E-4730-9ED4-C05385ACBF63}" sibTransId="{1A80FE10-C44D-4E5A-8268-6CB43D33E3C0}"/>
    <dgm:cxn modelId="{A29E6C91-71A5-408E-BC5A-135326D5AAB5}" srcId="{90356D62-A595-436B-9029-0032907F6127}" destId="{FD713037-15F5-45AE-A03B-A3669439BD24}" srcOrd="0" destOrd="0" parTransId="{EAC78DB7-34B0-4845-9F1B-6599E19425C0}" sibTransId="{F1EB5361-EFF3-4A7E-BE1B-2ED9D82713FE}"/>
    <dgm:cxn modelId="{39799F02-4553-493F-9824-F7BE75F99CFE}" srcId="{92E726CC-4864-437F-9E66-7930D974B256}" destId="{8752B523-877C-4479-9033-BEE03D14C602}" srcOrd="0" destOrd="0" parTransId="{DA5AF80E-01AA-468F-AF64-E51CB9A63BE3}" sibTransId="{FDC72272-5168-4716-B288-B2F268197FBF}"/>
    <dgm:cxn modelId="{22F9EECF-3FF8-4897-83E0-353FCC8D0B57}" srcId="{94F712BC-CAF5-4EF3-B1BE-1BE705AC7F3C}" destId="{329D579B-2CE7-4939-9362-B3954F0D54F6}" srcOrd="1" destOrd="0" parTransId="{5B24DBD5-F530-4BC8-9C95-AB0C2B62271F}" sibTransId="{1901EFBC-B82E-4D33-9649-AAE560391227}"/>
    <dgm:cxn modelId="{32A60FC4-83DE-45F9-BEE3-B5FC34DCA801}" srcId="{90356D62-A595-436B-9029-0032907F6127}" destId="{DA83F8C8-8F32-4D28-909A-9CA6F623CB40}" srcOrd="2" destOrd="0" parTransId="{30FCC6C9-6347-45DB-ADBD-FB49E64F9BF2}" sibTransId="{3F3CD0A3-3F9E-4BD8-A75A-83DEDF9BBD79}"/>
    <dgm:cxn modelId="{078D3E73-3BE0-4C75-B984-89E09033A18F}" srcId="{92E726CC-4864-437F-9E66-7930D974B256}" destId="{6656CCDD-2549-499C-9623-4A7E113AF54C}" srcOrd="1" destOrd="0" parTransId="{8C205DF0-79FD-4A48-A1B7-93C64F55FBA3}" sibTransId="{0658E77C-B43C-4A24-9D4C-3BEC075739D2}"/>
    <dgm:cxn modelId="{7C7570F3-9CE0-44D0-904A-1B02D9B44D6E}" srcId="{DA83F8C8-8F32-4D28-909A-9CA6F623CB40}" destId="{2F65F56F-BCDC-4739-8E84-7120FBEB02D9}" srcOrd="0" destOrd="0" parTransId="{7D46F9EF-8592-4C6F-B1E5-F06021AFDD2B}" sibTransId="{CDA37E82-8E86-4CF8-9C45-2AF2245ECD5C}"/>
    <dgm:cxn modelId="{82C3C0F4-E5D4-46C0-A903-26C6DD48EDD1}" type="presOf" srcId="{CE29373F-68F1-477D-8611-609811F6E229}" destId="{89B6E871-BDA1-4C86-BBDD-CD89F4BF4F39}" srcOrd="0" destOrd="11" presId="urn:microsoft.com/office/officeart/2005/8/layout/hList3"/>
    <dgm:cxn modelId="{F52B1723-5780-4623-A838-F7BBC8D72BB8}" type="presOf" srcId="{FD713037-15F5-45AE-A03B-A3669439BD24}" destId="{89B6E871-BDA1-4C86-BBDD-CD89F4BF4F39}" srcOrd="0" destOrd="1" presId="urn:microsoft.com/office/officeart/2005/8/layout/hList3"/>
    <dgm:cxn modelId="{D061182A-F58B-46E1-B442-AB6E1CA682EA}" srcId="{FD713037-15F5-45AE-A03B-A3669439BD24}" destId="{9B2B4C63-9909-4F31-9A3C-21E2779FE939}" srcOrd="2" destOrd="0" parTransId="{246989A6-DDE3-4851-9B78-E8AF07D5473A}" sibTransId="{ED4CA475-DBFE-4BA4-B014-A618CDD76F65}"/>
    <dgm:cxn modelId="{E5EE0416-E93B-4DC9-A542-A70C73DC219F}" type="presOf" srcId="{A3046DD7-0D7A-4D16-AB6E-7C42DF0043F0}" destId="{89B6E871-BDA1-4C86-BBDD-CD89F4BF4F39}" srcOrd="0" destOrd="5" presId="urn:microsoft.com/office/officeart/2005/8/layout/hList3"/>
    <dgm:cxn modelId="{B547A813-503A-4D1A-8E04-CADC208EBA2D}" srcId="{FD713037-15F5-45AE-A03B-A3669439BD24}" destId="{540628F1-92FC-4534-9C70-19DE3A497428}" srcOrd="1" destOrd="0" parTransId="{9521A8D5-EBC7-456D-BAA0-9938AF129C79}" sibTransId="{CFC8D75E-DD95-4FFD-8276-BD03E9850B2C}"/>
    <dgm:cxn modelId="{6DDECDE9-DF2B-448D-BA2C-695D8ECDD3C3}" srcId="{A3046DD7-0D7A-4D16-AB6E-7C42DF0043F0}" destId="{0CE44CAF-9B11-424E-8472-FA02C13AB63E}" srcOrd="0" destOrd="0" parTransId="{8AEED212-7402-40C3-A870-56F52C7473F4}" sibTransId="{BE3B7EC9-E0C4-4157-B29B-2CD9022B41DF}"/>
    <dgm:cxn modelId="{9DC11771-BEA5-4E70-AF6B-AB413572E1B4}" srcId="{DA83F8C8-8F32-4D28-909A-9CA6F623CB40}" destId="{33E6B630-1E86-4C29-9C0E-9915B720CD9C}" srcOrd="3" destOrd="0" parTransId="{B0474803-8ED1-4617-97CB-EBC2D7331E1F}" sibTransId="{77695612-5F05-42FA-88C6-DBE95779EC01}"/>
    <dgm:cxn modelId="{FBCB698D-3349-4484-B29E-C423315E1DCE}" srcId="{94F712BC-CAF5-4EF3-B1BE-1BE705AC7F3C}" destId="{E955325A-51B3-433D-BB5C-F8A1502EC95A}" srcOrd="2" destOrd="0" parTransId="{4F87FF8C-E66D-4159-930E-D1E57869F4D1}" sibTransId="{C90729E8-244C-4278-9CC3-5A6F0F674712}"/>
    <dgm:cxn modelId="{B349FF49-80B5-4314-A6BB-8CBBCD19FF70}" srcId="{92E726CC-4864-437F-9E66-7930D974B256}" destId="{DAE6E7E3-C12B-4970-91F7-D1CF30DBCEAA}" srcOrd="2" destOrd="0" parTransId="{04CDDDA5-1903-443A-813D-BA799A20CF60}" sibTransId="{434DA865-4610-45C1-8828-BB34A5056B29}"/>
    <dgm:cxn modelId="{33197CBB-F3EB-4124-BD32-0E852725BF71}" srcId="{DAE6E7E3-C12B-4970-91F7-D1CF30DBCEAA}" destId="{FEB49544-8357-4C4E-8A32-4819A9B9F24C}" srcOrd="1" destOrd="0" parTransId="{E172BC1D-C16C-4DD3-ADE6-94F171A5299C}" sibTransId="{17741C75-A663-4B12-BE9A-AF602A144DE3}"/>
    <dgm:cxn modelId="{11B1DA16-04CE-4C11-AB7A-9908461F81F6}" srcId="{9B9C4867-084C-4891-96FA-BE4376A8BF3D}" destId="{B8EAEC40-F028-40EC-BCF6-C791BD74FEC0}" srcOrd="3" destOrd="0" parTransId="{3CF33B45-F430-4A79-A88D-43394AC2593E}" sibTransId="{75D62885-C95A-4CDF-9594-412943E0E908}"/>
    <dgm:cxn modelId="{B8922C2E-5470-40F5-A257-474874D0379C}" type="presOf" srcId="{0CE44CAF-9B11-424E-8472-FA02C13AB63E}" destId="{89B6E871-BDA1-4C86-BBDD-CD89F4BF4F39}" srcOrd="0" destOrd="6" presId="urn:microsoft.com/office/officeart/2005/8/layout/hList3"/>
    <dgm:cxn modelId="{1D103240-58FE-4553-B9D6-489135232F26}" srcId="{94F712BC-CAF5-4EF3-B1BE-1BE705AC7F3C}" destId="{3FF6339C-B737-4B3A-9B1F-CAFAB7BA9D8F}" srcOrd="3" destOrd="0" parTransId="{54C28FE0-D1A5-4562-B5C6-D4248B9D6C07}" sibTransId="{B7A64BF9-52B7-4944-AC24-B49F9CF7B55A}"/>
    <dgm:cxn modelId="{B7BA2D4C-ACD0-468F-A715-4D40EE0749EC}" srcId="{6656CCDD-2549-499C-9623-4A7E113AF54C}" destId="{647F6386-F53E-4397-AC6C-56168BCF494A}" srcOrd="3" destOrd="0" parTransId="{A4C639C3-F681-4CC3-B10F-5005D60C2D97}" sibTransId="{541DE46B-5C6E-4B91-95EC-07C0A0A1E66F}"/>
    <dgm:cxn modelId="{964FA6FD-3480-45CA-8AB0-4D6D25660A80}" type="presOf" srcId="{D56C0183-033D-46C7-96C5-5C6B4471C490}" destId="{404D4F9E-6E3A-4EDE-9362-2B7164330D6A}" srcOrd="0" destOrd="0" presId="urn:microsoft.com/office/officeart/2005/8/layout/hList3"/>
    <dgm:cxn modelId="{02EA7CFC-AEF1-4BCB-84C0-6A318739A904}" srcId="{D56C0183-033D-46C7-96C5-5C6B4471C490}" destId="{92E726CC-4864-437F-9E66-7930D974B256}" srcOrd="2" destOrd="0" parTransId="{94C33D12-ADFE-418D-A70C-E76A0D8BBD94}" sibTransId="{813C5C90-27DC-41F6-A4A5-28262BBE9381}"/>
    <dgm:cxn modelId="{AFA98695-90CC-4BA7-9287-0505D179869E}" srcId="{92E726CC-4864-437F-9E66-7930D974B256}" destId="{0760C338-ACF7-477A-B7F0-B2AD8A6763D7}" srcOrd="3" destOrd="0" parTransId="{DDC12C24-87C7-4F8C-B629-A64FCE0A525A}" sibTransId="{8EDDB2F4-069C-4336-9E9F-6954A367E5E0}"/>
    <dgm:cxn modelId="{1FF7CE19-69B0-4BA7-85FA-DD742ED1D5CE}" type="presOf" srcId="{0B76F2CC-79C4-4B69-8327-E932195E510E}" destId="{BFE2090E-CE1F-483E-A862-ED8CB3F399A6}" srcOrd="0" destOrd="4" presId="urn:microsoft.com/office/officeart/2005/8/layout/hList3"/>
    <dgm:cxn modelId="{79CBED9B-4E97-4007-996B-4A9EB5C79A23}" type="presOf" srcId="{62F782B7-DBEC-45A0-A5A0-CA272E582781}" destId="{89B6E871-BDA1-4C86-BBDD-CD89F4BF4F39}" srcOrd="0" destOrd="8" presId="urn:microsoft.com/office/officeart/2005/8/layout/hList3"/>
    <dgm:cxn modelId="{80281B49-D8B9-41B5-8878-9CF8BD1B590F}" srcId="{DAE6E7E3-C12B-4970-91F7-D1CF30DBCEAA}" destId="{FBB50464-6494-4486-A98F-0373ACB96E04}" srcOrd="0" destOrd="0" parTransId="{2B3F0645-DEF9-4AC2-B81D-CCEF4F406B97}" sibTransId="{95900E06-FF7D-4293-ABA5-FEB7E7D3006E}"/>
    <dgm:cxn modelId="{0CBCE248-5681-4641-842C-38C42124EFEC}" srcId="{94F712BC-CAF5-4EF3-B1BE-1BE705AC7F3C}" destId="{9B9C4867-084C-4891-96FA-BE4376A8BF3D}" srcOrd="0" destOrd="0" parTransId="{542C6F8C-B198-4223-B2A5-4AA2D2766F4F}" sibTransId="{278CBE21-E0C6-445B-874B-E02395A32DE5}"/>
    <dgm:cxn modelId="{9D929ADE-9FEB-44BC-9B0B-E0B8BE523196}" type="presOf" srcId="{63AFB746-B158-4411-8BBD-9D9506D8FE8B}" destId="{BFE2090E-CE1F-483E-A862-ED8CB3F399A6}" srcOrd="0" destOrd="2" presId="urn:microsoft.com/office/officeart/2005/8/layout/hList3"/>
    <dgm:cxn modelId="{E9FB7D53-122E-480C-BE27-2BE09060DADF}" srcId="{0CE44CAF-9B11-424E-8472-FA02C13AB63E}" destId="{D39C0875-3722-43A6-9257-279449FED44B}" srcOrd="0" destOrd="0" parTransId="{2FCB9A36-40FE-4B62-BC8E-9D4720572C57}" sibTransId="{DE4222BB-EB87-484E-8E07-0685C24A216F}"/>
    <dgm:cxn modelId="{7D7447A5-2E25-4EBD-B4E9-01DF88C3EC81}" srcId="{D2F8879E-68FD-4511-942A-C2ECDC7C591E}" destId="{D56C0183-033D-46C7-96C5-5C6B4471C490}" srcOrd="0" destOrd="0" parTransId="{B16DC583-A93B-41E9-A1EA-E0FA1243CE6F}" sibTransId="{B39D6D61-3A20-457F-9A34-5A7ECBDAB742}"/>
    <dgm:cxn modelId="{554861BA-EE1D-4DE8-B3AA-EA0BEAA7C196}" srcId="{9B9C4867-084C-4891-96FA-BE4376A8BF3D}" destId="{6CDA80C5-A3B2-4E81-BC40-A74B559D583D}" srcOrd="5" destOrd="0" parTransId="{FC4B56CD-0300-4005-81CC-A127BADC5F93}" sibTransId="{C6572B37-2BAF-4159-B4DF-545AEF02C070}"/>
    <dgm:cxn modelId="{66920FF7-4185-4F67-AFE4-7673B63DA829}" srcId="{6656CCDD-2549-499C-9623-4A7E113AF54C}" destId="{7AFC9FBA-9A80-4AE0-89C0-98DD97BD322C}" srcOrd="0" destOrd="0" parTransId="{A91A7D73-04E1-4BEF-87D9-A9D5B32DF8FF}" sibTransId="{98152E26-49B5-42FD-A128-F7F105DBD3A7}"/>
    <dgm:cxn modelId="{7B2193AD-050B-4B08-8391-CE57A5ECA2AF}" type="presOf" srcId="{8752B523-877C-4479-9033-BEE03D14C602}" destId="{30760AB2-9B16-4922-BD6A-F27CC9E32033}" srcOrd="0" destOrd="1" presId="urn:microsoft.com/office/officeart/2005/8/layout/hList3"/>
    <dgm:cxn modelId="{D2A741D6-8EE1-403F-890A-E24B081257AD}" srcId="{D56C0183-033D-46C7-96C5-5C6B4471C490}" destId="{90356D62-A595-436B-9029-0032907F6127}" srcOrd="1" destOrd="0" parTransId="{3B6AEED2-636E-4ED9-89D5-7E32FF81FB9B}" sibTransId="{37D5A888-766D-45F2-B1E6-B01BAB622034}"/>
    <dgm:cxn modelId="{BC9B8D31-06DC-4B0F-92E4-C8A9509E3D46}" type="presOf" srcId="{33E6B630-1E86-4C29-9C0E-9915B720CD9C}" destId="{89B6E871-BDA1-4C86-BBDD-CD89F4BF4F39}" srcOrd="0" destOrd="13" presId="urn:microsoft.com/office/officeart/2005/8/layout/hList3"/>
    <dgm:cxn modelId="{5DC28D8D-3412-4C85-9551-7A979FE697A3}" type="presOf" srcId="{92E726CC-4864-437F-9E66-7930D974B256}" destId="{30760AB2-9B16-4922-BD6A-F27CC9E32033}" srcOrd="0" destOrd="0" presId="urn:microsoft.com/office/officeart/2005/8/layout/hList3"/>
    <dgm:cxn modelId="{328116CB-58E5-4A4E-B138-62BDB82CEFAD}" srcId="{9B9C4867-084C-4891-96FA-BE4376A8BF3D}" destId="{0B76F2CC-79C4-4B69-8327-E932195E510E}" srcOrd="2" destOrd="0" parTransId="{D1E4B2C0-F4BD-4B9F-97EE-D1501C93F145}" sibTransId="{949614DE-1F9D-4ABA-9C43-98D72A6585B8}"/>
    <dgm:cxn modelId="{F2E7060F-ED89-4524-9E8A-E7BE8ACF76FA}" type="presOf" srcId="{94F712BC-CAF5-4EF3-B1BE-1BE705AC7F3C}" destId="{BFE2090E-CE1F-483E-A862-ED8CB3F399A6}" srcOrd="0" destOrd="0" presId="urn:microsoft.com/office/officeart/2005/8/layout/hList3"/>
    <dgm:cxn modelId="{08477E20-C8E2-4E7B-920F-F2E37831BB5C}" type="presOf" srcId="{9C7CAC70-B7B8-4AE6-8AE5-D779C00F7316}" destId="{30760AB2-9B16-4922-BD6A-F27CC9E32033}" srcOrd="0" destOrd="4" presId="urn:microsoft.com/office/officeart/2005/8/layout/hList3"/>
    <dgm:cxn modelId="{FF26C1EE-C303-4231-85C0-033C2F3CF411}" type="presOf" srcId="{8444D2D8-0CAB-47FA-9CCA-8906CEECA7C7}" destId="{30760AB2-9B16-4922-BD6A-F27CC9E32033}" srcOrd="0" destOrd="14" presId="urn:microsoft.com/office/officeart/2005/8/layout/hList3"/>
    <dgm:cxn modelId="{5C35D518-3DF0-45FF-BFFF-3E080562904A}" type="presOf" srcId="{6CDA80C5-A3B2-4E81-BC40-A74B559D583D}" destId="{BFE2090E-CE1F-483E-A862-ED8CB3F399A6}" srcOrd="0" destOrd="7" presId="urn:microsoft.com/office/officeart/2005/8/layout/hList3"/>
    <dgm:cxn modelId="{00E86F67-EAD6-4D56-87AA-2EA55950A475}" srcId="{6656CCDD-2549-499C-9623-4A7E113AF54C}" destId="{F7C9D840-E79E-44A5-91B2-769076BDC6A9}" srcOrd="2" destOrd="0" parTransId="{D40D1F78-C550-4095-98A8-C85CB3C8B8DB}" sibTransId="{D9A3D938-4319-4F62-A385-0364D6380A2A}"/>
    <dgm:cxn modelId="{F6F53734-23D7-4D58-8A05-E5C58CE82AE1}" srcId="{DA83F8C8-8F32-4D28-909A-9CA6F623CB40}" destId="{CE29373F-68F1-477D-8611-609811F6E229}" srcOrd="1" destOrd="0" parTransId="{B865CBA9-B531-48A8-94AC-D468B8A84292}" sibTransId="{7E282E25-BD6F-4D4E-A8FF-1FE7367D395B}"/>
    <dgm:cxn modelId="{FC68DF07-9CB9-4353-AA50-E1FE9406AFC5}" type="presOf" srcId="{7AFC9FBA-9A80-4AE0-89C0-98DD97BD322C}" destId="{30760AB2-9B16-4922-BD6A-F27CC9E32033}" srcOrd="0" destOrd="7" presId="urn:microsoft.com/office/officeart/2005/8/layout/hList3"/>
    <dgm:cxn modelId="{B5902D9C-D22B-4847-B1C5-21F6FC14AE6F}" type="presOf" srcId="{D39C0875-3722-43A6-9257-279449FED44B}" destId="{89B6E871-BDA1-4C86-BBDD-CD89F4BF4F39}" srcOrd="0" destOrd="7" presId="urn:microsoft.com/office/officeart/2005/8/layout/hList3"/>
    <dgm:cxn modelId="{6EAEBA34-4496-499A-A786-EC9287BA9EAD}" type="presOf" srcId="{FBB50464-6494-4486-A98F-0373ACB96E04}" destId="{30760AB2-9B16-4922-BD6A-F27CC9E32033}" srcOrd="0" destOrd="12" presId="urn:microsoft.com/office/officeart/2005/8/layout/hList3"/>
    <dgm:cxn modelId="{7366C732-AA8D-4E8D-AD3C-4B701ED4D9EE}" type="presOf" srcId="{F7C9D840-E79E-44A5-91B2-769076BDC6A9}" destId="{30760AB2-9B16-4922-BD6A-F27CC9E32033}" srcOrd="0" destOrd="9" presId="urn:microsoft.com/office/officeart/2005/8/layout/hList3"/>
    <dgm:cxn modelId="{C1B10EE3-23C0-46FC-8DC4-25905DD13E4B}" type="presParOf" srcId="{B3B0D859-6698-495A-8372-8A9A4ADFEE24}" destId="{404D4F9E-6E3A-4EDE-9362-2B7164330D6A}" srcOrd="0" destOrd="0" presId="urn:microsoft.com/office/officeart/2005/8/layout/hList3"/>
    <dgm:cxn modelId="{08125F97-E8EC-4EC2-A9B8-C14B0C57DFF6}" type="presParOf" srcId="{B3B0D859-6698-495A-8372-8A9A4ADFEE24}" destId="{04DEF105-8B56-4563-8607-064D7AF6F9D8}" srcOrd="1" destOrd="0" presId="urn:microsoft.com/office/officeart/2005/8/layout/hList3"/>
    <dgm:cxn modelId="{4C54B9A2-687B-4BE3-B19C-EC2F250CD56F}" type="presParOf" srcId="{04DEF105-8B56-4563-8607-064D7AF6F9D8}" destId="{BFE2090E-CE1F-483E-A862-ED8CB3F399A6}" srcOrd="0" destOrd="0" presId="urn:microsoft.com/office/officeart/2005/8/layout/hList3"/>
    <dgm:cxn modelId="{B398A6F4-9C22-4786-B001-4C2689450776}" type="presParOf" srcId="{04DEF105-8B56-4563-8607-064D7AF6F9D8}" destId="{89B6E871-BDA1-4C86-BBDD-CD89F4BF4F39}" srcOrd="1" destOrd="0" presId="urn:microsoft.com/office/officeart/2005/8/layout/hList3"/>
    <dgm:cxn modelId="{8F143B79-0D19-478D-AA2D-54570E525127}" type="presParOf" srcId="{04DEF105-8B56-4563-8607-064D7AF6F9D8}" destId="{30760AB2-9B16-4922-BD6A-F27CC9E32033}" srcOrd="2" destOrd="0" presId="urn:microsoft.com/office/officeart/2005/8/layout/hList3"/>
    <dgm:cxn modelId="{0C464015-C261-47A4-B593-EF8C6E0F9B1B}" type="presParOf" srcId="{B3B0D859-6698-495A-8372-8A9A4ADFEE24}" destId="{05F5AB73-82FE-45C8-9885-6B523D6E737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ADEA9-50E5-4FC3-8C35-C2B50F4E9568}">
      <dsp:nvSpPr>
        <dsp:cNvPr id="0" name=""/>
        <dsp:cNvSpPr/>
      </dsp:nvSpPr>
      <dsp:spPr>
        <a:xfrm>
          <a:off x="634" y="14"/>
          <a:ext cx="2729879" cy="3415702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Programmatic</a:t>
          </a:r>
        </a:p>
      </dsp:txBody>
      <dsp:txXfrm rot="16200000">
        <a:off x="-1126815" y="1127464"/>
        <a:ext cx="2800875" cy="545975"/>
      </dsp:txXfrm>
    </dsp:sp>
    <dsp:sp modelId="{C866FFEE-77C6-4EF1-88F8-5E19F86468F3}">
      <dsp:nvSpPr>
        <dsp:cNvPr id="0" name=""/>
        <dsp:cNvSpPr/>
      </dsp:nvSpPr>
      <dsp:spPr>
        <a:xfrm>
          <a:off x="546610" y="14"/>
          <a:ext cx="2033760" cy="3415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smtClean="0"/>
            <a:t>Diverse Learning Opportunities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For all Abilities</a:t>
          </a: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Collaborative</a:t>
          </a:r>
          <a:endParaRPr lang="en-US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Teachers &amp; Students Learning Together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Physical &amp; Mental</a:t>
          </a:r>
          <a:br>
            <a:rPr lang="en-US" sz="1300" b="1" kern="1200" dirty="0" smtClean="0"/>
          </a:br>
          <a:r>
            <a:rPr lang="en-US" sz="1300" b="1" kern="1200" dirty="0" smtClean="0"/>
            <a:t>Well-Being</a:t>
          </a:r>
          <a:endParaRPr lang="en-US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Enhanced Education</a:t>
          </a:r>
          <a:endParaRPr lang="en-US" sz="1300" b="1" kern="1200" dirty="0"/>
        </a:p>
      </dsp:txBody>
      <dsp:txXfrm>
        <a:off x="546610" y="14"/>
        <a:ext cx="2033760" cy="3415702"/>
      </dsp:txXfrm>
    </dsp:sp>
    <dsp:sp modelId="{72113EF2-A29F-49EF-ADA1-ED6E51C0B4F0}">
      <dsp:nvSpPr>
        <dsp:cNvPr id="0" name=""/>
        <dsp:cNvSpPr/>
      </dsp:nvSpPr>
      <dsp:spPr>
        <a:xfrm>
          <a:off x="2826060" y="14"/>
          <a:ext cx="2729879" cy="3415702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Facility &amp; Grounds</a:t>
          </a:r>
        </a:p>
      </dsp:txBody>
      <dsp:txXfrm rot="16200000">
        <a:off x="1698610" y="1127464"/>
        <a:ext cx="2800875" cy="545975"/>
      </dsp:txXfrm>
    </dsp:sp>
    <dsp:sp modelId="{66FC9C7A-E03F-4599-B141-F74A58C5AF0B}">
      <dsp:nvSpPr>
        <dsp:cNvPr id="0" name=""/>
        <dsp:cNvSpPr/>
      </dsp:nvSpPr>
      <dsp:spPr>
        <a:xfrm rot="5400000">
          <a:off x="2598916" y="2970183"/>
          <a:ext cx="481585" cy="4094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149-D039-41A8-AB8A-53BA2B74943F}">
      <dsp:nvSpPr>
        <dsp:cNvPr id="0" name=""/>
        <dsp:cNvSpPr/>
      </dsp:nvSpPr>
      <dsp:spPr>
        <a:xfrm>
          <a:off x="3372036" y="14"/>
          <a:ext cx="2033760" cy="3415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Outdoor Space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For </a:t>
          </a:r>
          <a:r>
            <a:rPr lang="en-US" sz="1300" kern="1200" dirty="0"/>
            <a:t>School &amp; Community Use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Safe &amp; Welcoming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Respect the Existing Campus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Modern &amp; Up to Date</a:t>
          </a:r>
        </a:p>
      </dsp:txBody>
      <dsp:txXfrm>
        <a:off x="3372036" y="14"/>
        <a:ext cx="2033760" cy="3415702"/>
      </dsp:txXfrm>
    </dsp:sp>
    <dsp:sp modelId="{E7D6CACF-4B6C-46C0-A07C-E31373B9576A}">
      <dsp:nvSpPr>
        <dsp:cNvPr id="0" name=""/>
        <dsp:cNvSpPr/>
      </dsp:nvSpPr>
      <dsp:spPr>
        <a:xfrm>
          <a:off x="5652113" y="14"/>
          <a:ext cx="2729879" cy="341570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Outcomes</a:t>
          </a:r>
        </a:p>
      </dsp:txBody>
      <dsp:txXfrm rot="16200000">
        <a:off x="4524663" y="1127464"/>
        <a:ext cx="2800875" cy="545975"/>
      </dsp:txXfrm>
    </dsp:sp>
    <dsp:sp modelId="{9F673830-191D-4CA9-927A-56663EB191DB}">
      <dsp:nvSpPr>
        <dsp:cNvPr id="0" name=""/>
        <dsp:cNvSpPr/>
      </dsp:nvSpPr>
      <dsp:spPr>
        <a:xfrm rot="5400000">
          <a:off x="5424342" y="2970183"/>
          <a:ext cx="481585" cy="4094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A7F40-6FCB-44B6-B25C-9B1B2FEF24DD}">
      <dsp:nvSpPr>
        <dsp:cNvPr id="0" name=""/>
        <dsp:cNvSpPr/>
      </dsp:nvSpPr>
      <dsp:spPr>
        <a:xfrm>
          <a:off x="6198089" y="14"/>
          <a:ext cx="2033760" cy="3415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Pride in School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Campus &amp; Community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Increased Motivation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Behavioral Improvements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Culture of Collaboration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Growth Mindset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Trial &amp; Error, </a:t>
          </a:r>
          <a:r>
            <a:rPr lang="en-US" sz="1200" kern="1200" dirty="0" smtClean="0"/>
            <a:t>OK </a:t>
          </a:r>
          <a:r>
            <a:rPr lang="en-US" sz="1200" kern="1200" dirty="0"/>
            <a:t>to Fail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Improved Morale</a:t>
          </a:r>
        </a:p>
      </dsp:txBody>
      <dsp:txXfrm>
        <a:off x="6198089" y="14"/>
        <a:ext cx="2033760" cy="3415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D4F9E-6E3A-4EDE-9362-2B7164330D6A}">
      <dsp:nvSpPr>
        <dsp:cNvPr id="0" name=""/>
        <dsp:cNvSpPr/>
      </dsp:nvSpPr>
      <dsp:spPr>
        <a:xfrm>
          <a:off x="0" y="0"/>
          <a:ext cx="9144000" cy="723921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Oswald" panose="00000500000000000000" pitchFamily="2" charset="0"/>
            </a:rPr>
            <a:t>Survey Feedback: Additional Programs &amp; Spaces to Consider</a:t>
          </a:r>
        </a:p>
      </dsp:txBody>
      <dsp:txXfrm>
        <a:off x="0" y="0"/>
        <a:ext cx="9144000" cy="723921"/>
      </dsp:txXfrm>
    </dsp:sp>
    <dsp:sp modelId="{BFE2090E-CE1F-483E-A862-ED8CB3F399A6}">
      <dsp:nvSpPr>
        <dsp:cNvPr id="0" name=""/>
        <dsp:cNvSpPr/>
      </dsp:nvSpPr>
      <dsp:spPr>
        <a:xfrm>
          <a:off x="0" y="731025"/>
          <a:ext cx="3045023" cy="433070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Students: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STEAM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Animal Science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Expanded Agriculture Program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Coding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Occupational Education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Shop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DDP / CAD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Machine &amp; Metal Shop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Career Exploration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Life Skills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Taxes, Buying House, Saving Money, etc.</a:t>
          </a:r>
          <a:endParaRPr lang="en-US" sz="1400" b="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American Sign Language (ASL)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ROTC</a:t>
          </a:r>
        </a:p>
      </dsp:txBody>
      <dsp:txXfrm>
        <a:off x="0" y="731025"/>
        <a:ext cx="3045023" cy="4330704"/>
      </dsp:txXfrm>
    </dsp:sp>
    <dsp:sp modelId="{89B6E871-BDA1-4C86-BBDD-CD89F4BF4F39}">
      <dsp:nvSpPr>
        <dsp:cNvPr id="0" name=""/>
        <dsp:cNvSpPr/>
      </dsp:nvSpPr>
      <dsp:spPr>
        <a:xfrm>
          <a:off x="3049488" y="731025"/>
          <a:ext cx="3045023" cy="4330704"/>
        </a:xfrm>
        <a:prstGeom prst="rect">
          <a:avLst/>
        </a:prstGeom>
        <a:solidFill>
          <a:srgbClr val="9298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Educators: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Elementary </a:t>
          </a:r>
          <a:r>
            <a:rPr lang="en-US" sz="1400" b="1" kern="1200" dirty="0" smtClean="0"/>
            <a:t>School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Life Skills Room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Auditorium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Middle </a:t>
          </a:r>
          <a:r>
            <a:rPr lang="en-US" sz="1400" b="1" kern="1200" dirty="0" smtClean="0"/>
            <a:t>School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Learning </a:t>
          </a:r>
          <a:r>
            <a:rPr lang="en-US" sz="1400" kern="1200" dirty="0" smtClean="0"/>
            <a:t>Pods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Collaboration, Direct Instruction, Small Group Work, Multi-Purpose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Multi-Purpose Turf Field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Athletics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PE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Band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Community Use</a:t>
          </a:r>
        </a:p>
      </dsp:txBody>
      <dsp:txXfrm>
        <a:off x="3049488" y="731025"/>
        <a:ext cx="3045023" cy="4330704"/>
      </dsp:txXfrm>
    </dsp:sp>
    <dsp:sp modelId="{30760AB2-9B16-4922-BD6A-F27CC9E32033}">
      <dsp:nvSpPr>
        <dsp:cNvPr id="0" name=""/>
        <dsp:cNvSpPr/>
      </dsp:nvSpPr>
      <dsp:spPr>
        <a:xfrm>
          <a:off x="6094511" y="731025"/>
          <a:ext cx="3045023" cy="4330704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Community: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Adult Education Classes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Parenting/Family Support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Art &amp; Woodworking Classes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Lecture Series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Access to Athletic Facilities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Gymnasium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Fitness Room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Pool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Recreational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Food Trucks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Outdoor Trails &amp; Facility Use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Family Nights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/>
            <a:t>Health &amp; Dental Clinic</a:t>
          </a:r>
        </a:p>
      </dsp:txBody>
      <dsp:txXfrm>
        <a:off x="6094511" y="731025"/>
        <a:ext cx="3045023" cy="4330704"/>
      </dsp:txXfrm>
    </dsp:sp>
    <dsp:sp modelId="{05F5AB73-82FE-45C8-9885-6B523D6E737B}">
      <dsp:nvSpPr>
        <dsp:cNvPr id="0" name=""/>
        <dsp:cNvSpPr/>
      </dsp:nvSpPr>
      <dsp:spPr>
        <a:xfrm>
          <a:off x="0" y="4783455"/>
          <a:ext cx="9144000" cy="360045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4c65b76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4c65b76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4ed8a444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4ed8a444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75c16dde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75c16dde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7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218f40f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218f40f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f9b82079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3f9b82079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f9b82079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3f9b82079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4c65b76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4c65b76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73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ctrTitle"/>
          </p:nvPr>
        </p:nvSpPr>
        <p:spPr>
          <a:xfrm>
            <a:off x="411175" y="841369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Capital Improvement Project</a:t>
            </a:r>
            <a:endParaRPr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subTitle" idx="1"/>
          </p:nvPr>
        </p:nvSpPr>
        <p:spPr>
          <a:xfrm>
            <a:off x="430800" y="3595319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Informational Meeting</a:t>
            </a:r>
            <a:endParaRPr sz="4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Monday, N</a:t>
            </a:r>
            <a:r>
              <a:rPr lang="en-US" sz="2900" dirty="0" smtClean="0"/>
              <a:t>o</a:t>
            </a:r>
            <a:r>
              <a:rPr lang="en" sz="2900" dirty="0" smtClean="0"/>
              <a:t>vember </a:t>
            </a:r>
            <a:r>
              <a:rPr lang="en" sz="2900" dirty="0"/>
              <a:t>14, 2022</a:t>
            </a:r>
            <a:endParaRPr sz="29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BCEAE5-860A-AF4B-A3D6-FAF82BCD9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175" y="1018983"/>
            <a:ext cx="7772400" cy="8768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270746-A563-44D6-9F70-36FF0598F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718999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45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27">
            <a:extLst>
              <a:ext uri="{FF2B5EF4-FFF2-40B4-BE49-F238E27FC236}">
                <a16:creationId xmlns:a16="http://schemas.microsoft.com/office/drawing/2014/main" id="{780AA2E8-7381-4FF1-886E-2AB1A435168C}"/>
              </a:ext>
            </a:extLst>
          </p:cNvPr>
          <p:cNvSpPr txBox="1"/>
          <p:nvPr/>
        </p:nvSpPr>
        <p:spPr>
          <a:xfrm>
            <a:off x="1" y="0"/>
            <a:ext cx="9143999" cy="481965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405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9863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2707125" y="327950"/>
            <a:ext cx="4254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Guiding Principles</a:t>
            </a:r>
            <a:endParaRPr sz="30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4294967295"/>
          </p:nvPr>
        </p:nvSpPr>
        <p:spPr>
          <a:xfrm>
            <a:off x="2707125" y="974027"/>
            <a:ext cx="3798887" cy="36242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" sz="1200" b="1" dirty="0">
                <a:solidFill>
                  <a:srgbClr val="8A2432"/>
                </a:solidFill>
                <a:latin typeface="Raleway"/>
                <a:ea typeface="Raleway"/>
                <a:cs typeface="Raleway"/>
                <a:sym typeface="Raleway"/>
              </a:rPr>
              <a:t>Facility Improvements will: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A2432"/>
                </a:solidFill>
                <a:latin typeface="Raleway"/>
                <a:ea typeface="Raleway"/>
                <a:cs typeface="Raleway"/>
                <a:sym typeface="Raleway"/>
              </a:rPr>
              <a:t>Create rich experiential opportunities on the campus for students, educators, and community members to engage with the outdoors in a way that honors the natural surroundings.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A2432"/>
                </a:solidFill>
                <a:latin typeface="Raleway"/>
                <a:ea typeface="Raleway"/>
                <a:cs typeface="Raleway"/>
                <a:sym typeface="Raleway"/>
              </a:rPr>
              <a:t>Foster a collaborative culture through the design and implementation of educational environments that promote autonomy in learning and celebrates individual skills and abilities.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A2432"/>
                </a:solidFill>
                <a:latin typeface="Raleway"/>
                <a:ea typeface="Raleway"/>
                <a:cs typeface="Raleway"/>
                <a:sym typeface="Raleway"/>
              </a:rPr>
              <a:t>Provide spaces for programs that encourage hands-on and active learning practices that emotionally, physically, and academically prepares students for diverse pathways during and post PK-12 education.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A2432"/>
                </a:solidFill>
                <a:latin typeface="Raleway"/>
                <a:ea typeface="Raleway"/>
                <a:cs typeface="Raleway"/>
                <a:sym typeface="Raleway"/>
              </a:rPr>
              <a:t>Generate excitement around the work that Sherburne-Earlville is doing to position themselves as the “District of Choice” within the region.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9259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A7484-F6FB-DC91-0D9D-FB146DBED63D}"/>
              </a:ext>
            </a:extLst>
          </p:cNvPr>
          <p:cNvSpPr/>
          <p:nvPr/>
        </p:nvSpPr>
        <p:spPr>
          <a:xfrm>
            <a:off x="0" y="0"/>
            <a:ext cx="4351283" cy="51435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4F80DF-F9FC-6D4A-D5B8-C1649425A7FB}"/>
              </a:ext>
            </a:extLst>
          </p:cNvPr>
          <p:cNvSpPr txBox="1">
            <a:spLocks/>
          </p:cNvSpPr>
          <p:nvPr/>
        </p:nvSpPr>
        <p:spPr>
          <a:xfrm>
            <a:off x="153041" y="1677150"/>
            <a:ext cx="4045200" cy="178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Oswald" pitchFamily="2" charset="77"/>
              </a:rPr>
              <a:t>Project Overview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CC94FC-4A3F-D360-6927-42FD6023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2991" y="587746"/>
            <a:ext cx="4131825" cy="39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/>
        </p:nvSpPr>
        <p:spPr>
          <a:xfrm>
            <a:off x="311700" y="1106000"/>
            <a:ext cx="4149000" cy="40374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$29 Million</a:t>
            </a:r>
            <a:endParaRPr sz="3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Capital Improvement Project</a:t>
            </a:r>
            <a:endParaRPr dirty="0"/>
          </a:p>
        </p:txBody>
      </p:sp>
      <p:sp>
        <p:nvSpPr>
          <p:cNvPr id="285" name="Google Shape;285;p47"/>
          <p:cNvSpPr txBox="1"/>
          <p:nvPr/>
        </p:nvSpPr>
        <p:spPr>
          <a:xfrm>
            <a:off x="4594800" y="1106000"/>
            <a:ext cx="4237500" cy="3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Outdoor Learning &amp; Play Area</a:t>
            </a:r>
            <a:endParaRPr sz="1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MS/HS 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Secured Entrance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MS/HS 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STEAM Renovations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Agriculture &amp; Technology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</a:p>
          <a:p>
            <a:pPr marL="457200" indent="-304800"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MS/HS 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Auditorium Renovation</a:t>
            </a:r>
          </a:p>
          <a:p>
            <a:pPr marL="457200" indent="-304800"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HS Gymnasium Locker Rooms</a:t>
            </a:r>
          </a:p>
          <a:p>
            <a:pPr marL="457200" indent="-304800"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MS/HS 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Select Toilet Room Renovations</a:t>
            </a:r>
          </a:p>
          <a:p>
            <a:pPr marL="457200" indent="-304800"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Athletics &amp; Multi-Purpose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Turf &amp; Field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Tennis Courts</a:t>
            </a:r>
            <a:endParaRPr lang="en-US" sz="1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endParaRPr lang="en" sz="1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BCS Scope</a:t>
            </a:r>
            <a:endParaRPr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Flooring</a:t>
            </a:r>
            <a:endParaRPr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Electrical Power Distribution</a:t>
            </a: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Life Safety Upgrades</a:t>
            </a:r>
            <a:endParaRPr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Interior Door Hardware</a:t>
            </a:r>
          </a:p>
          <a:p>
            <a: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PA/Phone System Upgrades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5122A-A193-A0E8-F32D-88FDECD31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9" t="1872" r="5499" b="11093"/>
          <a:stretch/>
        </p:blipFill>
        <p:spPr>
          <a:xfrm>
            <a:off x="480060" y="0"/>
            <a:ext cx="8183880" cy="51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7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A7484-F6FB-DC91-0D9D-FB146DBED63D}"/>
              </a:ext>
            </a:extLst>
          </p:cNvPr>
          <p:cNvSpPr/>
          <p:nvPr/>
        </p:nvSpPr>
        <p:spPr>
          <a:xfrm>
            <a:off x="0" y="0"/>
            <a:ext cx="4351283" cy="51435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4F80DF-F9FC-6D4A-D5B8-C1649425A7FB}"/>
              </a:ext>
            </a:extLst>
          </p:cNvPr>
          <p:cNvSpPr txBox="1">
            <a:spLocks/>
          </p:cNvSpPr>
          <p:nvPr/>
        </p:nvSpPr>
        <p:spPr>
          <a:xfrm>
            <a:off x="153041" y="1677150"/>
            <a:ext cx="4045200" cy="178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Oswald" pitchFamily="2" charset="77"/>
              </a:rPr>
              <a:t>Project Financials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CC94FC-4A3F-D360-6927-42FD6023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2991" y="587746"/>
            <a:ext cx="4131825" cy="39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>
            <a:spLocks noGrp="1"/>
          </p:cNvSpPr>
          <p:nvPr>
            <p:ph type="title"/>
          </p:nvPr>
        </p:nvSpPr>
        <p:spPr>
          <a:xfrm>
            <a:off x="119353" y="32629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Total Referendum: $29,000,000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398" name="Google Shape;398;p64"/>
          <p:cNvGraphicFramePr/>
          <p:nvPr>
            <p:extLst>
              <p:ext uri="{D42A27DB-BD31-4B8C-83A1-F6EECF244321}">
                <p14:modId xmlns:p14="http://schemas.microsoft.com/office/powerpoint/2010/main" val="1663585297"/>
              </p:ext>
            </p:extLst>
          </p:nvPr>
        </p:nvGraphicFramePr>
        <p:xfrm>
          <a:off x="244213" y="1373030"/>
          <a:ext cx="8655550" cy="3566095"/>
        </p:xfrm>
        <a:graphic>
          <a:graphicData uri="http://schemas.openxmlformats.org/drawingml/2006/table">
            <a:tbl>
              <a:tblPr>
                <a:noFill/>
                <a:tableStyleId>{396F6370-CBB1-46B2-B7EE-216AB4E63E9C}</a:tableStyleId>
              </a:tblPr>
              <a:tblGrid>
                <a:gridCol w="432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  <a:latin typeface="Oswald" pitchFamily="2" charset="77"/>
                        </a:rPr>
                        <a:t>No Additional Tax Impact</a:t>
                      </a:r>
                      <a:endParaRPr sz="2800" b="1" dirty="0">
                        <a:solidFill>
                          <a:srgbClr val="FFFFFF"/>
                        </a:solidFill>
                        <a:latin typeface="Oswald" pitchFamily="2" charset="77"/>
                      </a:endParaRPr>
                    </a:p>
                  </a:txBody>
                  <a:tcPr marL="91425" marR="91425" marT="91425" marB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525">
                <a:tc>
                  <a:txBody>
                    <a:bodyPr/>
                    <a:lstStyle/>
                    <a:p>
                      <a:pPr marL="4191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Capital </a:t>
                      </a:r>
                      <a:r>
                        <a:rPr lang="en-US" sz="1500" b="1" dirty="0" smtClean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Reserve</a:t>
                      </a:r>
                      <a:r>
                        <a:rPr lang="en-US" sz="1500" b="1" baseline="0" dirty="0" smtClean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$1,971,963</a:t>
                      </a:r>
                    </a:p>
                    <a:p>
                      <a:pPr marL="4191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 Aid                $26,131,466</a:t>
                      </a:r>
                    </a:p>
                    <a:p>
                      <a:pPr marL="4191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Budget Savings    $896,571</a:t>
                      </a:r>
                    </a:p>
                    <a:p>
                      <a:pPr marL="4191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Taxes             $0</a:t>
                      </a:r>
                    </a:p>
                    <a:p>
                      <a:pPr marL="4191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 smtClean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r>
                        <a:rPr lang="en-US" sz="1500" b="1" baseline="0" dirty="0" smtClean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      </a:t>
                      </a: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$29,000,000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333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None/>
                      </a:pPr>
                      <a:endParaRPr lang="en-US" sz="1500" b="1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333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Financed over 15 years</a:t>
                      </a:r>
                    </a:p>
                    <a:p>
                      <a:pPr marL="1333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None/>
                      </a:pPr>
                      <a:r>
                        <a:rPr lang="en-US" sz="1500" b="1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 Building Aid Ratio – 96.7%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2623DFC-0C81-3CB0-2615-AE9D8028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96" y="2080678"/>
            <a:ext cx="4253469" cy="23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A7484-F6FB-DC91-0D9D-FB146DBED63D}"/>
              </a:ext>
            </a:extLst>
          </p:cNvPr>
          <p:cNvSpPr/>
          <p:nvPr/>
        </p:nvSpPr>
        <p:spPr>
          <a:xfrm>
            <a:off x="0" y="0"/>
            <a:ext cx="4351283" cy="51435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4F80DF-F9FC-6D4A-D5B8-C1649425A7FB}"/>
              </a:ext>
            </a:extLst>
          </p:cNvPr>
          <p:cNvSpPr txBox="1">
            <a:spLocks/>
          </p:cNvSpPr>
          <p:nvPr/>
        </p:nvSpPr>
        <p:spPr>
          <a:xfrm>
            <a:off x="153041" y="1905750"/>
            <a:ext cx="4045200" cy="178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Oswald" pitchFamily="2" charset="77"/>
              </a:rPr>
              <a:t>Schedule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CC94FC-4A3F-D360-6927-42FD6023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2991" y="587746"/>
            <a:ext cx="4131825" cy="39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>
            <a:spLocks noGrp="1"/>
          </p:cNvSpPr>
          <p:nvPr>
            <p:ph type="title"/>
          </p:nvPr>
        </p:nvSpPr>
        <p:spPr>
          <a:xfrm>
            <a:off x="311688" y="30993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398" name="Google Shape;398;p64"/>
          <p:cNvGraphicFramePr/>
          <p:nvPr>
            <p:extLst>
              <p:ext uri="{D42A27DB-BD31-4B8C-83A1-F6EECF244321}">
                <p14:modId xmlns:p14="http://schemas.microsoft.com/office/powerpoint/2010/main" val="3700472121"/>
              </p:ext>
            </p:extLst>
          </p:nvPr>
        </p:nvGraphicFramePr>
        <p:xfrm>
          <a:off x="244213" y="1373030"/>
          <a:ext cx="8655550" cy="3428935"/>
        </p:xfrm>
        <a:graphic>
          <a:graphicData uri="http://schemas.openxmlformats.org/drawingml/2006/table">
            <a:tbl>
              <a:tblPr>
                <a:noFill/>
                <a:tableStyleId>{396F6370-CBB1-46B2-B7EE-216AB4E63E9C}</a:tableStyleId>
              </a:tblPr>
              <a:tblGrid>
                <a:gridCol w="432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>
                          <a:solidFill>
                            <a:srgbClr val="FFFFFF"/>
                          </a:solidFill>
                          <a:latin typeface="Oswald" pitchFamily="2" charset="77"/>
                        </a:rPr>
                        <a:t>Pre-Referendum</a:t>
                      </a:r>
                      <a:endParaRPr sz="1900" b="1" dirty="0">
                        <a:solidFill>
                          <a:srgbClr val="FFFFFF"/>
                        </a:solidFill>
                        <a:latin typeface="Oswald" pitchFamily="2" charset="77"/>
                      </a:endParaRPr>
                    </a:p>
                  </a:txBody>
                  <a:tcPr marL="91425" marR="91425" marT="91425" marB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>
                          <a:solidFill>
                            <a:srgbClr val="FFFFFF"/>
                          </a:solidFill>
                          <a:latin typeface="Oswald" pitchFamily="2" charset="77"/>
                        </a:rPr>
                        <a:t>Design &amp; Construction </a:t>
                      </a:r>
                      <a:r>
                        <a:rPr lang="en" sz="1900" b="1" i="1" dirty="0">
                          <a:solidFill>
                            <a:srgbClr val="FFFFFF"/>
                          </a:solidFill>
                          <a:latin typeface="Oswald" pitchFamily="2" charset="77"/>
                        </a:rPr>
                        <a:t>(Estimate)</a:t>
                      </a:r>
                      <a:endParaRPr sz="1900" b="1" i="1" dirty="0">
                        <a:solidFill>
                          <a:srgbClr val="FFFFFF"/>
                        </a:solidFill>
                        <a:latin typeface="Oswald" pitchFamily="2" charset="77"/>
                      </a:endParaRPr>
                    </a:p>
                  </a:txBody>
                  <a:tcPr marL="91425" marR="91425" marT="91425" marB="9142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52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-US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Aug. 29, </a:t>
                      </a:r>
                      <a:r>
                        <a:rPr lang="en-US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2022    </a:t>
                      </a:r>
                      <a:r>
                        <a:rPr lang="en-US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BOE </a:t>
                      </a:r>
                      <a:r>
                        <a:rPr lang="en-US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Presentation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-US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Oct. 17, 2022       </a:t>
                      </a:r>
                      <a:r>
                        <a:rPr lang="en-US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BOE Resolutions</a:t>
                      </a: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Oct.-Dec.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2022    </a:t>
                      </a:r>
                      <a:r>
                        <a:rPr lang="en-US" sz="1800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Community </a:t>
                      </a:r>
                      <a:r>
                        <a:rPr lang="en-US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Engagement</a:t>
                      </a: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Nov.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2022          </a:t>
                      </a: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Public Meetings</a:t>
                      </a: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Dec. 13,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2022      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800" b="1" dirty="0">
                          <a:solidFill>
                            <a:srgbClr val="8A243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Voter Referendum</a:t>
                      </a:r>
                      <a:endParaRPr sz="1800" b="1" dirty="0">
                        <a:solidFill>
                          <a:srgbClr val="8A243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Jan.-Dec.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2023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              Design</a:t>
                      </a: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Jan.-Mar.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2024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              SED Review</a:t>
                      </a: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Mar.-Apr.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2024 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             Bidding</a:t>
                      </a: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Montserrat"/>
                        <a:buChar char="●"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May </a:t>
                      </a:r>
                      <a:r>
                        <a:rPr lang="en" sz="1800" b="1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2024-Dec. </a:t>
                      </a:r>
                      <a:r>
                        <a:rPr lang="en" sz="1800" b="1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2026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  </a:t>
                      </a:r>
                      <a:r>
                        <a:rPr lang="en" sz="1800" dirty="0">
                          <a:solidFill>
                            <a:schemeClr val="dk2"/>
                          </a:solidFill>
                          <a:latin typeface="Oswald" pitchFamily="2" charset="77"/>
                          <a:ea typeface="Montserrat"/>
                          <a:cs typeface="Montserrat"/>
                          <a:sym typeface="Montserrat"/>
                        </a:rPr>
                        <a:t>Construction</a:t>
                      </a:r>
                      <a:endParaRPr sz="1800" dirty="0">
                        <a:solidFill>
                          <a:schemeClr val="dk2"/>
                        </a:solidFill>
                        <a:latin typeface="Oswald" pitchFamily="2" charset="77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A7484-F6FB-DC91-0D9D-FB146DBED63D}"/>
              </a:ext>
            </a:extLst>
          </p:cNvPr>
          <p:cNvSpPr/>
          <p:nvPr/>
        </p:nvSpPr>
        <p:spPr>
          <a:xfrm>
            <a:off x="0" y="0"/>
            <a:ext cx="4351283" cy="51435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4F80DF-F9FC-6D4A-D5B8-C1649425A7FB}"/>
              </a:ext>
            </a:extLst>
          </p:cNvPr>
          <p:cNvSpPr txBox="1">
            <a:spLocks/>
          </p:cNvSpPr>
          <p:nvPr/>
        </p:nvSpPr>
        <p:spPr>
          <a:xfrm>
            <a:off x="153041" y="2018962"/>
            <a:ext cx="4045200" cy="178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Oswald" pitchFamily="2" charset="77"/>
              </a:rPr>
              <a:t>Questions &amp; Answers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CC94FC-4A3F-D360-6927-42FD6023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2991" y="587746"/>
            <a:ext cx="4131825" cy="39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43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Agenda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1"/>
          </p:nvPr>
        </p:nvSpPr>
        <p:spPr>
          <a:xfrm>
            <a:off x="3623949" y="207908"/>
            <a:ext cx="5979600" cy="43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lang="en-US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Welcome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endParaRPr lang="en"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Why a Capital Project?</a:t>
            </a: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endParaRPr lang="en"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How Did We Get Here?</a:t>
            </a: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endParaRPr lang="en"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 Overview </a:t>
            </a: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endParaRPr lang="en"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Financials </a:t>
            </a: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endParaRPr lang="en"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Schedule</a:t>
            </a: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endParaRPr lang="en"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1150"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2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Questions &amp; Answers</a:t>
            </a:r>
            <a:endParaRPr sz="2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3F1A80-4358-1F84-1C20-DF650CA2D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7943" y="2672255"/>
            <a:ext cx="1690004" cy="22958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ctrTitle"/>
          </p:nvPr>
        </p:nvSpPr>
        <p:spPr>
          <a:xfrm>
            <a:off x="411175" y="841369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Capital Improvement Project</a:t>
            </a:r>
            <a:endParaRPr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subTitle" idx="1"/>
          </p:nvPr>
        </p:nvSpPr>
        <p:spPr>
          <a:xfrm>
            <a:off x="0" y="3671831"/>
            <a:ext cx="91440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dirty="0"/>
              <a:t>REMEMBER TO VOTE</a:t>
            </a:r>
            <a:endParaRPr sz="14400" dirty="0"/>
          </a:p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Tuesday, December 13, 2022</a:t>
            </a:r>
          </a:p>
          <a:p>
            <a:pPr marL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Noon to 8:00 p.m.  |  MS/HS Auditorium Entrance</a:t>
            </a:r>
            <a:endParaRPr sz="96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BCEAE5-860A-AF4B-A3D6-FAF82BCD9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175" y="1018983"/>
            <a:ext cx="7772400" cy="8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A7484-F6FB-DC91-0D9D-FB146DBED63D}"/>
              </a:ext>
            </a:extLst>
          </p:cNvPr>
          <p:cNvSpPr/>
          <p:nvPr/>
        </p:nvSpPr>
        <p:spPr>
          <a:xfrm>
            <a:off x="0" y="0"/>
            <a:ext cx="4351283" cy="51435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4F80DF-F9FC-6D4A-D5B8-C1649425A7FB}"/>
              </a:ext>
            </a:extLst>
          </p:cNvPr>
          <p:cNvSpPr txBox="1">
            <a:spLocks/>
          </p:cNvSpPr>
          <p:nvPr/>
        </p:nvSpPr>
        <p:spPr>
          <a:xfrm>
            <a:off x="153041" y="1677150"/>
            <a:ext cx="4045200" cy="178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Oswald" pitchFamily="2" charset="77"/>
              </a:rPr>
              <a:t>Why a Capital Project?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2B7205-07F7-30C6-8FB7-02C41ADD9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2991" y="587746"/>
            <a:ext cx="4131825" cy="39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6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19DB-1CB3-ED54-C3F8-9857F4B44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"Innovation that inspires educational excellence!"</a:t>
            </a:r>
          </a:p>
        </p:txBody>
      </p:sp>
    </p:spTree>
    <p:extLst>
      <p:ext uri="{BB962C8B-B14F-4D97-AF65-F5344CB8AC3E}">
        <p14:creationId xmlns:p14="http://schemas.microsoft.com/office/powerpoint/2010/main" val="344874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A7484-F6FB-DC91-0D9D-FB146DBED63D}"/>
              </a:ext>
            </a:extLst>
          </p:cNvPr>
          <p:cNvSpPr/>
          <p:nvPr/>
        </p:nvSpPr>
        <p:spPr>
          <a:xfrm>
            <a:off x="0" y="0"/>
            <a:ext cx="4351283" cy="5143500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4F80DF-F9FC-6D4A-D5B8-C1649425A7FB}"/>
              </a:ext>
            </a:extLst>
          </p:cNvPr>
          <p:cNvSpPr txBox="1">
            <a:spLocks/>
          </p:cNvSpPr>
          <p:nvPr/>
        </p:nvSpPr>
        <p:spPr>
          <a:xfrm>
            <a:off x="153041" y="1677150"/>
            <a:ext cx="4045200" cy="178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Oswald" pitchFamily="2" charset="77"/>
              </a:rPr>
              <a:t>How did we get here?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25D8DC-4543-7D15-B9CD-A6039CD1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82991" y="587746"/>
            <a:ext cx="4131825" cy="39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1F82A2-83FA-E040-216A-9FE62F5551B2}"/>
              </a:ext>
            </a:extLst>
          </p:cNvPr>
          <p:cNvSpPr/>
          <p:nvPr/>
        </p:nvSpPr>
        <p:spPr>
          <a:xfrm>
            <a:off x="0" y="0"/>
            <a:ext cx="9143999" cy="481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67;p27">
            <a:extLst>
              <a:ext uri="{FF2B5EF4-FFF2-40B4-BE49-F238E27FC236}">
                <a16:creationId xmlns:a16="http://schemas.microsoft.com/office/drawing/2014/main" id="{2BA2647B-5F25-4365-AA47-E2690FE0718C}"/>
              </a:ext>
            </a:extLst>
          </p:cNvPr>
          <p:cNvSpPr txBox="1"/>
          <p:nvPr/>
        </p:nvSpPr>
        <p:spPr>
          <a:xfrm>
            <a:off x="3457144" y="1042425"/>
            <a:ext cx="1491975" cy="2872575"/>
          </a:xfrm>
          <a:prstGeom prst="rect">
            <a:avLst/>
          </a:prstGeom>
          <a:solidFill>
            <a:srgbClr val="8A243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25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Guiding Principles</a:t>
            </a:r>
            <a:endParaRPr sz="225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68;p27">
            <a:extLst>
              <a:ext uri="{FF2B5EF4-FFF2-40B4-BE49-F238E27FC236}">
                <a16:creationId xmlns:a16="http://schemas.microsoft.com/office/drawing/2014/main" id="{95A853C6-B116-4C11-9D2D-40722C31B42A}"/>
              </a:ext>
            </a:extLst>
          </p:cNvPr>
          <p:cNvSpPr txBox="1"/>
          <p:nvPr/>
        </p:nvSpPr>
        <p:spPr>
          <a:xfrm>
            <a:off x="1318406" y="1085681"/>
            <a:ext cx="1662975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Strategic</a:t>
            </a:r>
            <a:r>
              <a:rPr lang="en" sz="15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Plan</a:t>
            </a:r>
            <a:endParaRPr sz="15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" name="Google Shape;169;p27">
            <a:extLst>
              <a:ext uri="{FF2B5EF4-FFF2-40B4-BE49-F238E27FC236}">
                <a16:creationId xmlns:a16="http://schemas.microsoft.com/office/drawing/2014/main" id="{FE6D4972-EEBE-4BED-A14C-BFC6B595A527}"/>
              </a:ext>
            </a:extLst>
          </p:cNvPr>
          <p:cNvSpPr txBox="1"/>
          <p:nvPr/>
        </p:nvSpPr>
        <p:spPr>
          <a:xfrm>
            <a:off x="1318406" y="1632263"/>
            <a:ext cx="1662975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Educational Program</a:t>
            </a:r>
            <a:endParaRPr sz="1500" dirty="0">
              <a:solidFill>
                <a:srgbClr val="8A24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170;p27">
            <a:extLst>
              <a:ext uri="{FF2B5EF4-FFF2-40B4-BE49-F238E27FC236}">
                <a16:creationId xmlns:a16="http://schemas.microsoft.com/office/drawing/2014/main" id="{EBD34DE2-985A-4294-B927-D8C97CEE82E4}"/>
              </a:ext>
            </a:extLst>
          </p:cNvPr>
          <p:cNvSpPr txBox="1"/>
          <p:nvPr/>
        </p:nvSpPr>
        <p:spPr>
          <a:xfrm>
            <a:off x="1318406" y="2265300"/>
            <a:ext cx="1662975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Facility Walkthroughs</a:t>
            </a:r>
            <a:endParaRPr sz="1500" dirty="0">
              <a:solidFill>
                <a:srgbClr val="8A24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" name="Google Shape;171;p27">
            <a:extLst>
              <a:ext uri="{FF2B5EF4-FFF2-40B4-BE49-F238E27FC236}">
                <a16:creationId xmlns:a16="http://schemas.microsoft.com/office/drawing/2014/main" id="{4C156E8C-1E6F-4E4E-A554-5793E641D493}"/>
              </a:ext>
            </a:extLst>
          </p:cNvPr>
          <p:cNvSpPr txBox="1"/>
          <p:nvPr/>
        </p:nvSpPr>
        <p:spPr>
          <a:xfrm>
            <a:off x="1318406" y="2898338"/>
            <a:ext cx="1662975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Surveys</a:t>
            </a:r>
            <a:endParaRPr sz="1500" dirty="0">
              <a:solidFill>
                <a:srgbClr val="8A24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172;p27">
            <a:extLst>
              <a:ext uri="{FF2B5EF4-FFF2-40B4-BE49-F238E27FC236}">
                <a16:creationId xmlns:a16="http://schemas.microsoft.com/office/drawing/2014/main" id="{4F7AA657-4005-4DA6-AE54-10B920EC7A4B}"/>
              </a:ext>
            </a:extLst>
          </p:cNvPr>
          <p:cNvSpPr txBox="1"/>
          <p:nvPr/>
        </p:nvSpPr>
        <p:spPr>
          <a:xfrm>
            <a:off x="1318406" y="3531375"/>
            <a:ext cx="1662975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Facility Committee</a:t>
            </a:r>
            <a:endParaRPr sz="1500" dirty="0">
              <a:solidFill>
                <a:srgbClr val="8A24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4" name="Google Shape;173;p27">
            <a:extLst>
              <a:ext uri="{FF2B5EF4-FFF2-40B4-BE49-F238E27FC236}">
                <a16:creationId xmlns:a16="http://schemas.microsoft.com/office/drawing/2014/main" id="{C3809912-FEEB-493E-94CF-FF0E7EEB1A0F}"/>
              </a:ext>
            </a:extLst>
          </p:cNvPr>
          <p:cNvCxnSpPr>
            <a:stCxn id="18" idx="1"/>
            <a:endCxn id="19" idx="3"/>
          </p:cNvCxnSpPr>
          <p:nvPr/>
        </p:nvCxnSpPr>
        <p:spPr>
          <a:xfrm rot="10800000">
            <a:off x="2981494" y="1299038"/>
            <a:ext cx="475650" cy="1179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5" name="Google Shape;174;p27">
            <a:extLst>
              <a:ext uri="{FF2B5EF4-FFF2-40B4-BE49-F238E27FC236}">
                <a16:creationId xmlns:a16="http://schemas.microsoft.com/office/drawing/2014/main" id="{0F3FBC40-6A12-4EE3-B0F6-1EE2FA77AFDB}"/>
              </a:ext>
            </a:extLst>
          </p:cNvPr>
          <p:cNvCxnSpPr>
            <a:stCxn id="18" idx="1"/>
            <a:endCxn id="20" idx="3"/>
          </p:cNvCxnSpPr>
          <p:nvPr/>
        </p:nvCxnSpPr>
        <p:spPr>
          <a:xfrm rot="10800000">
            <a:off x="2981494" y="1845788"/>
            <a:ext cx="475650" cy="632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6" name="Google Shape;175;p27">
            <a:extLst>
              <a:ext uri="{FF2B5EF4-FFF2-40B4-BE49-F238E27FC236}">
                <a16:creationId xmlns:a16="http://schemas.microsoft.com/office/drawing/2014/main" id="{E3F6E994-8647-42AB-B103-C13CE19113CE}"/>
              </a:ext>
            </a:extLst>
          </p:cNvPr>
          <p:cNvCxnSpPr>
            <a:stCxn id="18" idx="1"/>
            <a:endCxn id="21" idx="3"/>
          </p:cNvCxnSpPr>
          <p:nvPr/>
        </p:nvCxnSpPr>
        <p:spPr>
          <a:xfrm rot="10800000">
            <a:off x="2981494" y="2478713"/>
            <a:ext cx="47565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7" name="Google Shape;176;p27">
            <a:extLst>
              <a:ext uri="{FF2B5EF4-FFF2-40B4-BE49-F238E27FC236}">
                <a16:creationId xmlns:a16="http://schemas.microsoft.com/office/drawing/2014/main" id="{49E4C93F-8A31-4FF1-8DA7-7D3E0A7BB8E4}"/>
              </a:ext>
            </a:extLst>
          </p:cNvPr>
          <p:cNvCxnSpPr>
            <a:stCxn id="18" idx="1"/>
            <a:endCxn id="22" idx="3"/>
          </p:cNvCxnSpPr>
          <p:nvPr/>
        </p:nvCxnSpPr>
        <p:spPr>
          <a:xfrm flipH="1">
            <a:off x="2981494" y="2478713"/>
            <a:ext cx="475650" cy="633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28" name="Google Shape;177;p27">
            <a:extLst>
              <a:ext uri="{FF2B5EF4-FFF2-40B4-BE49-F238E27FC236}">
                <a16:creationId xmlns:a16="http://schemas.microsoft.com/office/drawing/2014/main" id="{D6B01FFB-EA1B-4ACC-9570-B0EF5B16B84C}"/>
              </a:ext>
            </a:extLst>
          </p:cNvPr>
          <p:cNvCxnSpPr>
            <a:stCxn id="18" idx="1"/>
            <a:endCxn id="23" idx="3"/>
          </p:cNvCxnSpPr>
          <p:nvPr/>
        </p:nvCxnSpPr>
        <p:spPr>
          <a:xfrm flipH="1">
            <a:off x="2981494" y="2478713"/>
            <a:ext cx="475650" cy="12660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9" name="Google Shape;178;p27">
            <a:extLst>
              <a:ext uri="{FF2B5EF4-FFF2-40B4-BE49-F238E27FC236}">
                <a16:creationId xmlns:a16="http://schemas.microsoft.com/office/drawing/2014/main" id="{B4FCAFC3-B98F-4144-8B63-EAA81FE03BF7}"/>
              </a:ext>
            </a:extLst>
          </p:cNvPr>
          <p:cNvSpPr txBox="1"/>
          <p:nvPr/>
        </p:nvSpPr>
        <p:spPr>
          <a:xfrm>
            <a:off x="6518044" y="1042425"/>
            <a:ext cx="1203075" cy="2872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25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Capital Project</a:t>
            </a:r>
            <a:endParaRPr sz="225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" name="Google Shape;179;p27">
            <a:extLst>
              <a:ext uri="{FF2B5EF4-FFF2-40B4-BE49-F238E27FC236}">
                <a16:creationId xmlns:a16="http://schemas.microsoft.com/office/drawing/2014/main" id="{9B27D204-00BD-472B-BF55-BEDE4A1AF34D}"/>
              </a:ext>
            </a:extLst>
          </p:cNvPr>
          <p:cNvSpPr txBox="1"/>
          <p:nvPr/>
        </p:nvSpPr>
        <p:spPr>
          <a:xfrm>
            <a:off x="5206744" y="1457325"/>
            <a:ext cx="826650" cy="53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Potential Projects</a:t>
            </a:r>
            <a:endParaRPr sz="1500" dirty="0">
              <a:solidFill>
                <a:srgbClr val="8A24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" name="Google Shape;180;p27">
            <a:extLst>
              <a:ext uri="{FF2B5EF4-FFF2-40B4-BE49-F238E27FC236}">
                <a16:creationId xmlns:a16="http://schemas.microsoft.com/office/drawing/2014/main" id="{A94A9F52-C2F1-4912-AEB1-A3ACB2044894}"/>
              </a:ext>
            </a:extLst>
          </p:cNvPr>
          <p:cNvSpPr txBox="1"/>
          <p:nvPr/>
        </p:nvSpPr>
        <p:spPr>
          <a:xfrm>
            <a:off x="5206744" y="2259113"/>
            <a:ext cx="862200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Priorities</a:t>
            </a:r>
            <a:endParaRPr sz="15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" name="Google Shape;181;p27">
            <a:extLst>
              <a:ext uri="{FF2B5EF4-FFF2-40B4-BE49-F238E27FC236}">
                <a16:creationId xmlns:a16="http://schemas.microsoft.com/office/drawing/2014/main" id="{4E32BA17-FDB1-44D7-BA24-A3D336890114}"/>
              </a:ext>
            </a:extLst>
          </p:cNvPr>
          <p:cNvSpPr txBox="1"/>
          <p:nvPr/>
        </p:nvSpPr>
        <p:spPr>
          <a:xfrm>
            <a:off x="5206744" y="2954850"/>
            <a:ext cx="826650" cy="426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8A2432"/>
                </a:solidFill>
                <a:latin typeface="Oswald"/>
                <a:ea typeface="Oswald"/>
                <a:cs typeface="Oswald"/>
                <a:sym typeface="Oswald"/>
              </a:rPr>
              <a:t>Pricing</a:t>
            </a:r>
            <a:endParaRPr sz="1500" dirty="0">
              <a:solidFill>
                <a:srgbClr val="8A243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3" name="Google Shape;182;p27">
            <a:extLst>
              <a:ext uri="{FF2B5EF4-FFF2-40B4-BE49-F238E27FC236}">
                <a16:creationId xmlns:a16="http://schemas.microsoft.com/office/drawing/2014/main" id="{3BA5C874-4062-4282-90EB-3056946A830F}"/>
              </a:ext>
            </a:extLst>
          </p:cNvPr>
          <p:cNvCxnSpPr>
            <a:stCxn id="18" idx="3"/>
            <a:endCxn id="30" idx="1"/>
          </p:cNvCxnSpPr>
          <p:nvPr/>
        </p:nvCxnSpPr>
        <p:spPr>
          <a:xfrm rot="10800000" flipH="1">
            <a:off x="4949119" y="1723838"/>
            <a:ext cx="257625" cy="7548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183;p27">
            <a:extLst>
              <a:ext uri="{FF2B5EF4-FFF2-40B4-BE49-F238E27FC236}">
                <a16:creationId xmlns:a16="http://schemas.microsoft.com/office/drawing/2014/main" id="{7DBCF81F-6167-4F2A-B30F-F7AE062BE6D2}"/>
              </a:ext>
            </a:extLst>
          </p:cNvPr>
          <p:cNvCxnSpPr>
            <a:stCxn id="18" idx="3"/>
            <a:endCxn id="31" idx="1"/>
          </p:cNvCxnSpPr>
          <p:nvPr/>
        </p:nvCxnSpPr>
        <p:spPr>
          <a:xfrm rot="10800000" flipH="1">
            <a:off x="4949119" y="2472638"/>
            <a:ext cx="257625" cy="60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184;p27">
            <a:extLst>
              <a:ext uri="{FF2B5EF4-FFF2-40B4-BE49-F238E27FC236}">
                <a16:creationId xmlns:a16="http://schemas.microsoft.com/office/drawing/2014/main" id="{F7C2F59C-0C84-4110-B40D-C0ECAFEB282F}"/>
              </a:ext>
            </a:extLst>
          </p:cNvPr>
          <p:cNvCxnSpPr>
            <a:stCxn id="18" idx="3"/>
            <a:endCxn id="32" idx="1"/>
          </p:cNvCxnSpPr>
          <p:nvPr/>
        </p:nvCxnSpPr>
        <p:spPr>
          <a:xfrm>
            <a:off x="4949119" y="2478713"/>
            <a:ext cx="257625" cy="689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185;p27">
            <a:extLst>
              <a:ext uri="{FF2B5EF4-FFF2-40B4-BE49-F238E27FC236}">
                <a16:creationId xmlns:a16="http://schemas.microsoft.com/office/drawing/2014/main" id="{05AAC1C6-A106-4F4B-B9D4-F0AAAB8E1252}"/>
              </a:ext>
            </a:extLst>
          </p:cNvPr>
          <p:cNvCxnSpPr>
            <a:stCxn id="30" idx="3"/>
            <a:endCxn id="29" idx="1"/>
          </p:cNvCxnSpPr>
          <p:nvPr/>
        </p:nvCxnSpPr>
        <p:spPr>
          <a:xfrm>
            <a:off x="6033394" y="1723725"/>
            <a:ext cx="484650" cy="75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186;p27">
            <a:extLst>
              <a:ext uri="{FF2B5EF4-FFF2-40B4-BE49-F238E27FC236}">
                <a16:creationId xmlns:a16="http://schemas.microsoft.com/office/drawing/2014/main" id="{6283D1BC-F040-4294-B3FA-15AB52A9BCCC}"/>
              </a:ext>
            </a:extLst>
          </p:cNvPr>
          <p:cNvCxnSpPr>
            <a:stCxn id="31" idx="3"/>
            <a:endCxn id="29" idx="1"/>
          </p:cNvCxnSpPr>
          <p:nvPr/>
        </p:nvCxnSpPr>
        <p:spPr>
          <a:xfrm>
            <a:off x="6068944" y="2472525"/>
            <a:ext cx="4491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187;p27">
            <a:extLst>
              <a:ext uri="{FF2B5EF4-FFF2-40B4-BE49-F238E27FC236}">
                <a16:creationId xmlns:a16="http://schemas.microsoft.com/office/drawing/2014/main" id="{E957E874-B958-44DB-8AFC-466A317685A1}"/>
              </a:ext>
            </a:extLst>
          </p:cNvPr>
          <p:cNvCxnSpPr>
            <a:stCxn id="32" idx="3"/>
            <a:endCxn id="29" idx="1"/>
          </p:cNvCxnSpPr>
          <p:nvPr/>
        </p:nvCxnSpPr>
        <p:spPr>
          <a:xfrm rot="10800000" flipH="1">
            <a:off x="6033394" y="2478638"/>
            <a:ext cx="484650" cy="689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2793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FAEE08-B43D-FE9B-6429-843018A914D3}"/>
              </a:ext>
            </a:extLst>
          </p:cNvPr>
          <p:cNvSpPr txBox="1"/>
          <p:nvPr/>
        </p:nvSpPr>
        <p:spPr>
          <a:xfrm>
            <a:off x="4837814" y="281378"/>
            <a:ext cx="4306186" cy="4580741"/>
          </a:xfrm>
          <a:prstGeom prst="rect">
            <a:avLst/>
          </a:prstGeom>
          <a:solidFill>
            <a:srgbClr val="8A2432"/>
          </a:solidFill>
        </p:spPr>
        <p:txBody>
          <a:bodyPr wrap="square" anchor="ctr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3000" b="0" i="0" u="none" strike="noStrike" dirty="0">
              <a:solidFill>
                <a:srgbClr val="424242"/>
              </a:solidFill>
              <a:effectLst/>
              <a:latin typeface="Oswald" pitchFamily="2" charset="77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District Leadership Goal Setting</a:t>
            </a: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Facilities Committee Meetings</a:t>
            </a:r>
          </a:p>
          <a:p>
            <a:pPr marL="7429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District Leadership</a:t>
            </a:r>
          </a:p>
          <a:p>
            <a:pPr marL="7429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Educators</a:t>
            </a:r>
          </a:p>
          <a:p>
            <a:pPr marL="7429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Community Members </a:t>
            </a:r>
          </a:p>
          <a:p>
            <a:pPr marL="7429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Students</a:t>
            </a:r>
          </a:p>
          <a:p>
            <a:pPr marL="285750" indent="-285750" algn="l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Facility Tours</a:t>
            </a:r>
          </a:p>
          <a:p>
            <a:pPr marL="285750" indent="-285750" algn="l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Surveys to Educators, Community Members, and Students.</a:t>
            </a:r>
          </a:p>
          <a:p>
            <a:pPr marL="285750" indent="-285750" algn="l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Planning Meetings with District Leadership &amp; Board Representation</a:t>
            </a:r>
            <a:endParaRPr lang="en-US" sz="1500" b="0" i="0" u="none" strike="noStrike" dirty="0">
              <a:solidFill>
                <a:srgbClr val="FFFFFF"/>
              </a:solidFill>
              <a:effectLst/>
              <a:latin typeface="Montserrat" pitchFamily="2" charset="77"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500" b="0" i="0" u="none" strike="noStrike" dirty="0">
              <a:solidFill>
                <a:srgbClr val="FFFFFF"/>
              </a:solidFill>
              <a:effectLst/>
              <a:latin typeface="Montserrat" pitchFamily="2" charset="77"/>
            </a:endParaRPr>
          </a:p>
        </p:txBody>
      </p:sp>
      <p:sp>
        <p:nvSpPr>
          <p:cNvPr id="7" name="Google Shape;284;p47">
            <a:extLst>
              <a:ext uri="{FF2B5EF4-FFF2-40B4-BE49-F238E27FC236}">
                <a16:creationId xmlns:a16="http://schemas.microsoft.com/office/drawing/2014/main" id="{49599994-49DD-C125-A3BA-47515089AF9D}"/>
              </a:ext>
            </a:extLst>
          </p:cNvPr>
          <p:cNvSpPr txBox="1">
            <a:spLocks/>
          </p:cNvSpPr>
          <p:nvPr/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/>
              <a:t>Contributions</a:t>
            </a:r>
          </a:p>
        </p:txBody>
      </p:sp>
      <p:sp>
        <p:nvSpPr>
          <p:cNvPr id="9" name="Google Shape;285;p47">
            <a:extLst>
              <a:ext uri="{FF2B5EF4-FFF2-40B4-BE49-F238E27FC236}">
                <a16:creationId xmlns:a16="http://schemas.microsoft.com/office/drawing/2014/main" id="{5CF93A80-B881-AA1D-7757-136D8918B313}"/>
              </a:ext>
            </a:extLst>
          </p:cNvPr>
          <p:cNvSpPr txBox="1"/>
          <p:nvPr/>
        </p:nvSpPr>
        <p:spPr>
          <a:xfrm>
            <a:off x="210008" y="406425"/>
            <a:ext cx="4237500" cy="139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en-US" sz="1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Frame: </a:t>
            </a: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December 2021-August 2022</a:t>
            </a:r>
            <a:endParaRPr lang="en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4914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B3E1-41BA-443D-A495-3871ED4B99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9105900" cy="696912"/>
          </a:xfrm>
        </p:spPr>
        <p:txBody>
          <a:bodyPr/>
          <a:lstStyle/>
          <a:p>
            <a:pPr algn="ctr"/>
            <a:r>
              <a:rPr lang="en-US" dirty="0"/>
              <a:t>Survey Feedback: What does learning look like?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ABD6CEB-6809-4401-B18E-332B2AC0AFF5}"/>
              </a:ext>
            </a:extLst>
          </p:cNvPr>
          <p:cNvSpPr/>
          <p:nvPr/>
        </p:nvSpPr>
        <p:spPr>
          <a:xfrm>
            <a:off x="2560960" y="2390775"/>
            <a:ext cx="3824747" cy="2043438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“It looks like engagement with people and ideas, 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thoughtful,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creative written drafts, experimenting and "failing"--and then trying again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It can look quiet and individual, and it can also look chaotic and loud. I enjoy when I am a co-learner with students--when we work together on a project. We need to strike a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balance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but not disregard all past practices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There is a time and place for direct instruction and quiet, individual work.”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AA8F1C0-8F6E-408E-B21E-2AB9C0C03B40}"/>
              </a:ext>
            </a:extLst>
          </p:cNvPr>
          <p:cNvSpPr/>
          <p:nvPr/>
        </p:nvSpPr>
        <p:spPr>
          <a:xfrm>
            <a:off x="295275" y="901508"/>
            <a:ext cx="3133725" cy="158579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“Students should be confident in what they are learning, excited to get out into the world rather than unsure and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nervous. Educators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should change their ways to fit the students they have, not the other way around.”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DDA8EC4-D61D-4D67-98CC-E7EA94CDA1EE}"/>
              </a:ext>
            </a:extLst>
          </p:cNvPr>
          <p:cNvSpPr/>
          <p:nvPr/>
        </p:nvSpPr>
        <p:spPr>
          <a:xfrm>
            <a:off x="501161" y="2922373"/>
            <a:ext cx="1866900" cy="837614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Collaboration Between Teachers and Students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CA7E8CD-6CE2-46D6-B3E4-D8D5EBAFBC1C}"/>
              </a:ext>
            </a:extLst>
          </p:cNvPr>
          <p:cNvSpPr/>
          <p:nvPr/>
        </p:nvSpPr>
        <p:spPr>
          <a:xfrm>
            <a:off x="3972488" y="1227334"/>
            <a:ext cx="1866900" cy="837614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Teaching how to think, not what to think.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3054F26-D415-47FC-851A-5B052E3D5922}"/>
              </a:ext>
            </a:extLst>
          </p:cNvPr>
          <p:cNvSpPr/>
          <p:nvPr/>
        </p:nvSpPr>
        <p:spPr>
          <a:xfrm>
            <a:off x="7131826" y="3016670"/>
            <a:ext cx="1859774" cy="483576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Hands-On </a:t>
            </a:r>
            <a:r>
              <a:rPr lang="en-US" sz="1200" dirty="0">
                <a:solidFill>
                  <a:schemeClr val="tx1"/>
                </a:solidFill>
              </a:rPr>
              <a:t>&amp; Active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1A1013F-A102-4353-891F-9D1DEDA71EB8}"/>
              </a:ext>
            </a:extLst>
          </p:cNvPr>
          <p:cNvSpPr/>
          <p:nvPr/>
        </p:nvSpPr>
        <p:spPr>
          <a:xfrm>
            <a:off x="6501127" y="3759986"/>
            <a:ext cx="1859774" cy="483576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Individualized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8D80CCB-53DF-45AF-B899-5ED0C8D9737F}"/>
              </a:ext>
            </a:extLst>
          </p:cNvPr>
          <p:cNvSpPr/>
          <p:nvPr/>
        </p:nvSpPr>
        <p:spPr>
          <a:xfrm>
            <a:off x="6053164" y="1314113"/>
            <a:ext cx="2389652" cy="1442816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Students should play a large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role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in their learning. Making a place that students want to go will make a big difference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.”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1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80329D-2F01-422E-B88E-08A06988B78B}"/>
              </a:ext>
            </a:extLst>
          </p:cNvPr>
          <p:cNvSpPr txBox="1">
            <a:spLocks/>
          </p:cNvSpPr>
          <p:nvPr/>
        </p:nvSpPr>
        <p:spPr>
          <a:xfrm>
            <a:off x="0" y="204608"/>
            <a:ext cx="9105900" cy="6968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2"/>
                </a:solidFill>
                <a:latin typeface="Oswald" panose="00000500000000000000" pitchFamily="2" charset="0"/>
              </a:rPr>
              <a:t>Survey Feedback: Measurement of Success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A4C57E-85CD-45FF-BCAC-3DA1D2CF0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807868"/>
              </p:ext>
            </p:extLst>
          </p:nvPr>
        </p:nvGraphicFramePr>
        <p:xfrm>
          <a:off x="523875" y="997837"/>
          <a:ext cx="8382000" cy="341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524344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Custom 5">
      <a:dk1>
        <a:srgbClr val="7B230B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779</Words>
  <Application>Microsoft Office PowerPoint</Application>
  <PresentationFormat>On-screen Show (16:9)</PresentationFormat>
  <Paragraphs>195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Source Code Pro</vt:lpstr>
      <vt:lpstr>Arial</vt:lpstr>
      <vt:lpstr>Raleway</vt:lpstr>
      <vt:lpstr>Oswald</vt:lpstr>
      <vt:lpstr>Montserrat</vt:lpstr>
      <vt:lpstr>Modern Writer</vt:lpstr>
      <vt:lpstr>Capital Improvement Project</vt:lpstr>
      <vt:lpstr>Agenda</vt:lpstr>
      <vt:lpstr>PowerPoint Presentation</vt:lpstr>
      <vt:lpstr>"Innovation that inspires educational excellence!"</vt:lpstr>
      <vt:lpstr>PowerPoint Presentation</vt:lpstr>
      <vt:lpstr>PowerPoint Presentation</vt:lpstr>
      <vt:lpstr>PowerPoint Presentation</vt:lpstr>
      <vt:lpstr>Survey Feedback: What does learning look like?</vt:lpstr>
      <vt:lpstr>PowerPoint Presentation</vt:lpstr>
      <vt:lpstr>PowerPoint Presentation</vt:lpstr>
      <vt:lpstr>PowerPoint Presentation</vt:lpstr>
      <vt:lpstr>PowerPoint Presentation</vt:lpstr>
      <vt:lpstr>Capital Improvement Project</vt:lpstr>
      <vt:lpstr>PowerPoint Presentation</vt:lpstr>
      <vt:lpstr>PowerPoint Presentation</vt:lpstr>
      <vt:lpstr>Total Referendum: $29,000,000</vt:lpstr>
      <vt:lpstr>PowerPoint Presentation</vt:lpstr>
      <vt:lpstr>Schedule</vt:lpstr>
      <vt:lpstr>PowerPoint Presentation</vt:lpstr>
      <vt:lpstr>Capital Improvement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Sherburne-Earlville Central School District Capital Improvement Project</dc:title>
  <dc:creator>Catherine Wolfe</dc:creator>
  <cp:lastModifiedBy>Dean Russin</cp:lastModifiedBy>
  <cp:revision>13</cp:revision>
  <cp:lastPrinted>2022-08-18T14:58:49Z</cp:lastPrinted>
  <dcterms:modified xsi:type="dcterms:W3CDTF">2022-11-15T20:19:32Z</dcterms:modified>
</cp:coreProperties>
</file>